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4"/>
  </p:notesMasterIdLst>
  <p:sldIdLst>
    <p:sldId id="286" r:id="rId2"/>
    <p:sldId id="318" r:id="rId3"/>
    <p:sldId id="380" r:id="rId4"/>
    <p:sldId id="320" r:id="rId5"/>
    <p:sldId id="336" r:id="rId6"/>
    <p:sldId id="356" r:id="rId7"/>
    <p:sldId id="367" r:id="rId8"/>
    <p:sldId id="373" r:id="rId9"/>
    <p:sldId id="374" r:id="rId10"/>
    <p:sldId id="397" r:id="rId11"/>
    <p:sldId id="394" r:id="rId12"/>
    <p:sldId id="375" r:id="rId1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1253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81F12C-608D-4C4C-A1ED-612B261658F1}" type="datetimeFigureOut">
              <a:rPr lang="zh-CN" altLang="en-US" smtClean="0"/>
              <a:t>2020/8/29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E0DA97-AB79-4D56-88A1-6BF7CBF662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22827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幻灯片图像占位符 1">
            <a:extLst>
              <a:ext uri="{FF2B5EF4-FFF2-40B4-BE49-F238E27FC236}">
                <a16:creationId xmlns:a16="http://schemas.microsoft.com/office/drawing/2014/main" id="{9138F088-60A9-437C-A695-C0AEC36ECC9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3" name="备注占位符 2">
            <a:extLst>
              <a:ext uri="{FF2B5EF4-FFF2-40B4-BE49-F238E27FC236}">
                <a16:creationId xmlns:a16="http://schemas.microsoft.com/office/drawing/2014/main" id="{F2483C36-2117-497B-BB6E-188A557C6D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b="1">
                <a:latin typeface="Arial" panose="020B0604020202020204" pitchFamily="34" charset="0"/>
              </a:rPr>
              <a:t>英</a:t>
            </a:r>
            <a:r>
              <a:rPr lang="en-US" altLang="zh-CN" b="1">
                <a:latin typeface="Arial" panose="020B0604020202020204" pitchFamily="34" charset="0"/>
              </a:rPr>
              <a:t>: 1.17-18</a:t>
            </a:r>
          </a:p>
          <a:p>
            <a:r>
              <a:rPr lang="zh-CN" altLang="en-US" b="1">
                <a:latin typeface="Arial" panose="020B0604020202020204" pitchFamily="34" charset="0"/>
              </a:rPr>
              <a:t>中</a:t>
            </a:r>
            <a:r>
              <a:rPr lang="en-US" altLang="zh-CN" b="1">
                <a:latin typeface="Arial" panose="020B0604020202020204" pitchFamily="34" charset="0"/>
              </a:rPr>
              <a:t>: 3.3.3</a:t>
            </a:r>
            <a:endParaRPr lang="zh-CN" altLang="en-US" b="1">
              <a:latin typeface="Arial" panose="020B0604020202020204" pitchFamily="34" charset="0"/>
            </a:endParaRPr>
          </a:p>
        </p:txBody>
      </p:sp>
      <p:sp>
        <p:nvSpPr>
          <p:cNvPr id="46084" name="灯片编号占位符 3">
            <a:extLst>
              <a:ext uri="{FF2B5EF4-FFF2-40B4-BE49-F238E27FC236}">
                <a16:creationId xmlns:a16="http://schemas.microsoft.com/office/drawing/2014/main" id="{2EB78235-AE88-4FE6-B67B-71175BAA34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fld id="{B331C741-A6D1-4CE1-A22E-613BEC944BB4}" type="slidenum">
              <a:rPr lang="en-US" altLang="zh-CN" smtClean="0">
                <a:ea typeface="宋体" panose="02010600030101010101" pitchFamily="2" charset="-122"/>
              </a:rPr>
              <a:pPr/>
              <a:t>1</a:t>
            </a:fld>
            <a:endParaRPr lang="en-US" altLang="zh-CN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幻灯片图像占位符 1">
            <a:extLst>
              <a:ext uri="{FF2B5EF4-FFF2-40B4-BE49-F238E27FC236}">
                <a16:creationId xmlns:a16="http://schemas.microsoft.com/office/drawing/2014/main" id="{A11C8F65-4FE5-413C-BBEC-3D90456CF49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3" name="备注占位符 2">
            <a:extLst>
              <a:ext uri="{FF2B5EF4-FFF2-40B4-BE49-F238E27FC236}">
                <a16:creationId xmlns:a16="http://schemas.microsoft.com/office/drawing/2014/main" id="{98A14B82-D6BB-4450-BE79-69FF83D96D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b="1">
                <a:latin typeface="Arial" panose="020B0604020202020204" pitchFamily="34" charset="0"/>
              </a:rPr>
              <a:t>英</a:t>
            </a:r>
            <a:r>
              <a:rPr lang="en-US" altLang="zh-CN" b="1">
                <a:latin typeface="Arial" panose="020B0604020202020204" pitchFamily="34" charset="0"/>
              </a:rPr>
              <a:t>: 1.19</a:t>
            </a:r>
            <a:endParaRPr lang="zh-CN" altLang="en-US" b="1">
              <a:latin typeface="Arial" panose="020B0604020202020204" pitchFamily="34" charset="0"/>
            </a:endParaRPr>
          </a:p>
        </p:txBody>
      </p:sp>
      <p:sp>
        <p:nvSpPr>
          <p:cNvPr id="51204" name="灯片编号占位符 3">
            <a:extLst>
              <a:ext uri="{FF2B5EF4-FFF2-40B4-BE49-F238E27FC236}">
                <a16:creationId xmlns:a16="http://schemas.microsoft.com/office/drawing/2014/main" id="{FA4AA4C5-590B-499F-B4EF-5DDB071287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fld id="{E7A6B961-40B3-479F-8F2A-FD43C75EB41F}" type="slidenum">
              <a:rPr lang="en-US" altLang="zh-CN" smtClean="0">
                <a:ea typeface="宋体" panose="02010600030101010101" pitchFamily="2" charset="-122"/>
              </a:rPr>
              <a:pPr/>
              <a:t>5</a:t>
            </a:fld>
            <a:endParaRPr lang="en-US" altLang="zh-CN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幻灯片图像占位符 1">
            <a:extLst>
              <a:ext uri="{FF2B5EF4-FFF2-40B4-BE49-F238E27FC236}">
                <a16:creationId xmlns:a16="http://schemas.microsoft.com/office/drawing/2014/main" id="{55BDEBC0-6228-4D1B-BE5B-535574AF236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1" name="备注占位符 2">
            <a:extLst>
              <a:ext uri="{FF2B5EF4-FFF2-40B4-BE49-F238E27FC236}">
                <a16:creationId xmlns:a16="http://schemas.microsoft.com/office/drawing/2014/main" id="{450654DE-F36B-4A57-BB76-7BF5E5CD3A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b="1">
                <a:latin typeface="Arial" panose="020B0604020202020204" pitchFamily="34" charset="0"/>
              </a:rPr>
              <a:t>英</a:t>
            </a:r>
            <a:r>
              <a:rPr lang="en-US" altLang="zh-CN" b="1">
                <a:latin typeface="Arial" panose="020B0604020202020204" pitchFamily="34" charset="0"/>
              </a:rPr>
              <a:t>: 1.20-1.21</a:t>
            </a:r>
          </a:p>
          <a:p>
            <a:r>
              <a:rPr lang="zh-CN" altLang="en-US" b="1">
                <a:latin typeface="Arial" panose="020B0604020202020204" pitchFamily="34" charset="0"/>
              </a:rPr>
              <a:t>中</a:t>
            </a:r>
            <a:r>
              <a:rPr lang="en-US" altLang="zh-CN" b="1">
                <a:latin typeface="Arial" panose="020B0604020202020204" pitchFamily="34" charset="0"/>
              </a:rPr>
              <a:t>: 3.3.4</a:t>
            </a:r>
          </a:p>
        </p:txBody>
      </p:sp>
      <p:sp>
        <p:nvSpPr>
          <p:cNvPr id="53252" name="灯片编号占位符 3">
            <a:extLst>
              <a:ext uri="{FF2B5EF4-FFF2-40B4-BE49-F238E27FC236}">
                <a16:creationId xmlns:a16="http://schemas.microsoft.com/office/drawing/2014/main" id="{6AAB8275-2087-480B-B0A1-5DB40425818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fld id="{69141FB8-D32E-4FAB-8CCC-D3C75A6826E3}" type="slidenum">
              <a:rPr lang="en-US" altLang="zh-CN" smtClean="0">
                <a:ea typeface="宋体" panose="02010600030101010101" pitchFamily="2" charset="-122"/>
              </a:rPr>
              <a:pPr/>
              <a:t>6</a:t>
            </a:fld>
            <a:endParaRPr lang="en-US" altLang="zh-CN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幻灯片图像占位符 1">
            <a:extLst>
              <a:ext uri="{FF2B5EF4-FFF2-40B4-BE49-F238E27FC236}">
                <a16:creationId xmlns:a16="http://schemas.microsoft.com/office/drawing/2014/main" id="{84BD4A06-E217-4D88-BD1D-A1C89A37520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299" name="备注占位符 2">
            <a:extLst>
              <a:ext uri="{FF2B5EF4-FFF2-40B4-BE49-F238E27FC236}">
                <a16:creationId xmlns:a16="http://schemas.microsoft.com/office/drawing/2014/main" id="{CC6A0E2C-7F6A-4B0B-A55A-3DE6DE4926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b="1">
                <a:latin typeface="Arial" panose="020B0604020202020204" pitchFamily="34" charset="0"/>
              </a:rPr>
              <a:t>英</a:t>
            </a:r>
            <a:r>
              <a:rPr lang="en-US" altLang="zh-CN" b="1">
                <a:latin typeface="Arial" panose="020B0604020202020204" pitchFamily="34" charset="0"/>
              </a:rPr>
              <a:t>: 1.2, 1.6-1.8</a:t>
            </a:r>
          </a:p>
          <a:p>
            <a:r>
              <a:rPr lang="zh-CN" altLang="en-US" b="1">
                <a:latin typeface="Arial" panose="020B0604020202020204" pitchFamily="34" charset="0"/>
              </a:rPr>
              <a:t>中</a:t>
            </a:r>
            <a:r>
              <a:rPr lang="en-US" altLang="zh-CN" b="1">
                <a:latin typeface="Arial" panose="020B0604020202020204" pitchFamily="34" charset="0"/>
              </a:rPr>
              <a:t>: 3.2.2 </a:t>
            </a:r>
            <a:r>
              <a:rPr lang="zh-CN" altLang="en-US" b="1">
                <a:latin typeface="Arial" panose="020B0604020202020204" pitchFamily="34" charset="0"/>
              </a:rPr>
              <a:t>影响因素</a:t>
            </a:r>
          </a:p>
        </p:txBody>
      </p:sp>
      <p:sp>
        <p:nvSpPr>
          <p:cNvPr id="55300" name="灯片编号占位符 3">
            <a:extLst>
              <a:ext uri="{FF2B5EF4-FFF2-40B4-BE49-F238E27FC236}">
                <a16:creationId xmlns:a16="http://schemas.microsoft.com/office/drawing/2014/main" id="{C4B5A1E2-290D-49F9-BA18-26763E41716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fld id="{25243285-AAC7-4528-B8A3-ABDD9876A134}" type="slidenum">
              <a:rPr lang="en-US" altLang="zh-CN" smtClean="0">
                <a:ea typeface="宋体" panose="02010600030101010101" pitchFamily="2" charset="-122"/>
              </a:rPr>
              <a:pPr/>
              <a:t>7</a:t>
            </a:fld>
            <a:endParaRPr lang="en-US" altLang="zh-CN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C0768-26FE-4544-BB55-4DD2624875BE}" type="datetimeFigureOut">
              <a:rPr lang="zh-CN" altLang="en-US" smtClean="0"/>
              <a:t>2020/8/29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9C8A-9074-4E2F-8011-D0714803AC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58347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C0768-26FE-4544-BB55-4DD2624875BE}" type="datetimeFigureOut">
              <a:rPr lang="zh-CN" altLang="en-US" smtClean="0"/>
              <a:t>2020/8/29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9C8A-9074-4E2F-8011-D0714803AC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58785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C0768-26FE-4544-BB55-4DD2624875BE}" type="datetimeFigureOut">
              <a:rPr lang="zh-CN" altLang="en-US" smtClean="0"/>
              <a:t>2020/8/29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9C8A-9074-4E2F-8011-D0714803AC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3319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C0768-26FE-4544-BB55-4DD2624875BE}" type="datetimeFigureOut">
              <a:rPr lang="zh-CN" altLang="en-US" smtClean="0"/>
              <a:t>2020/8/29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9C8A-9074-4E2F-8011-D0714803AC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71960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C0768-26FE-4544-BB55-4DD2624875BE}" type="datetimeFigureOut">
              <a:rPr lang="zh-CN" altLang="en-US" smtClean="0"/>
              <a:t>2020/8/29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9C8A-9074-4E2F-8011-D0714803AC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54009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C0768-26FE-4544-BB55-4DD2624875BE}" type="datetimeFigureOut">
              <a:rPr lang="zh-CN" altLang="en-US" smtClean="0"/>
              <a:t>2020/8/29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9C8A-9074-4E2F-8011-D0714803AC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92480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C0768-26FE-4544-BB55-4DD2624875BE}" type="datetimeFigureOut">
              <a:rPr lang="zh-CN" altLang="en-US" smtClean="0"/>
              <a:t>2020/8/29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9C8A-9074-4E2F-8011-D0714803AC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07247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C0768-26FE-4544-BB55-4DD2624875BE}" type="datetimeFigureOut">
              <a:rPr lang="zh-CN" altLang="en-US" smtClean="0"/>
              <a:t>2020/8/29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9C8A-9074-4E2F-8011-D0714803AC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9247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C0768-26FE-4544-BB55-4DD2624875BE}" type="datetimeFigureOut">
              <a:rPr lang="zh-CN" altLang="en-US" smtClean="0"/>
              <a:t>2020/8/29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9C8A-9074-4E2F-8011-D0714803AC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87950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C0768-26FE-4544-BB55-4DD2624875BE}" type="datetimeFigureOut">
              <a:rPr lang="zh-CN" altLang="en-US" smtClean="0"/>
              <a:t>2020/8/29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9C8A-9074-4E2F-8011-D0714803AC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00370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C0768-26FE-4544-BB55-4DD2624875BE}" type="datetimeFigureOut">
              <a:rPr lang="zh-CN" altLang="en-US" smtClean="0"/>
              <a:t>2020/8/29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A9C8A-9074-4E2F-8011-D0714803AC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59084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5C0768-26FE-4544-BB55-4DD2624875BE}" type="datetimeFigureOut">
              <a:rPr lang="zh-CN" altLang="en-US" smtClean="0"/>
              <a:t>2020/8/29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CA9C8A-9074-4E2F-8011-D0714803AC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59619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2.png"/><Relationship Id="rId4" Type="http://schemas.openxmlformats.org/officeDocument/2006/relationships/image" Target="../media/image11.w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2.png"/><Relationship Id="rId4" Type="http://schemas.openxmlformats.org/officeDocument/2006/relationships/image" Target="../media/image12.w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6.emf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5.emf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6.emf"/><Relationship Id="rId5" Type="http://schemas.openxmlformats.org/officeDocument/2006/relationships/image" Target="../media/image5.emf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2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2.png"/><Relationship Id="rId4" Type="http://schemas.openxmlformats.org/officeDocument/2006/relationships/image" Target="../media/image9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audio" Target="../media/media9.m4a"/><Relationship Id="rId7" Type="http://schemas.openxmlformats.org/officeDocument/2006/relationships/image" Target="../media/image2.png"/><Relationship Id="rId2" Type="http://schemas.microsoft.com/office/2007/relationships/media" Target="../media/media9.m4a"/><Relationship Id="rId1" Type="http://schemas.openxmlformats.org/officeDocument/2006/relationships/vmlDrawing" Target="../drawings/vmlDrawing1.vml"/><Relationship Id="rId6" Type="http://schemas.openxmlformats.org/officeDocument/2006/relationships/image" Target="../media/image10.wmf"/><Relationship Id="rId5" Type="http://schemas.openxmlformats.org/officeDocument/2006/relationships/oleObject" Target="../embeddings/oleObject1.bin"/><Relationship Id="rId4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>
            <a:extLst>
              <a:ext uri="{FF2B5EF4-FFF2-40B4-BE49-F238E27FC236}">
                <a16:creationId xmlns:a16="http://schemas.microsoft.com/office/drawing/2014/main" id="{B5DC4A40-F88F-4058-AB28-391CDBEA6C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435" y="458618"/>
            <a:ext cx="7620001" cy="685800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4) Aryl compounds</a:t>
            </a:r>
            <a:endParaRPr lang="zh-CN" altLang="en-US" sz="28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059" name="Rectangle 3">
            <a:extLst>
              <a:ext uri="{FF2B5EF4-FFF2-40B4-BE49-F238E27FC236}">
                <a16:creationId xmlns:a16="http://schemas.microsoft.com/office/drawing/2014/main" id="{70B5A5F3-D36E-4845-B123-8A6BB6AB20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388" y="1354138"/>
            <a:ext cx="8377237" cy="4876800"/>
          </a:xfrm>
        </p:spPr>
        <p:txBody>
          <a:bodyPr/>
          <a:lstStyle/>
          <a:p>
            <a:pPr lvl="1" eaLnBrk="1" hangingPunct="1">
              <a:lnSpc>
                <a:spcPct val="115000"/>
              </a:lnSpc>
              <a:buFont typeface="Wingdings" panose="05000000000000000000" pitchFamily="2" charset="2"/>
              <a:buNone/>
            </a:pPr>
            <a:r>
              <a:rPr lang="en-US" altLang="zh-CN" sz="240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1) </a:t>
            </a:r>
            <a:r>
              <a:rPr lang="en-US" altLang="zh-CN" sz="2400" u="sng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Benzene</a:t>
            </a:r>
          </a:p>
          <a:p>
            <a:pPr lvl="1" eaLnBrk="1" hangingPunct="1">
              <a:lnSpc>
                <a:spcPct val="115000"/>
              </a:lnSpc>
            </a:pPr>
            <a:r>
              <a:rPr lang="en-US" altLang="zh-CN" sz="240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Three absorption bands</a:t>
            </a:r>
            <a:r>
              <a:rPr lang="zh-CN" altLang="en-US" sz="240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：</a:t>
            </a:r>
            <a:r>
              <a:rPr lang="en-US" altLang="zh-CN" sz="2400">
                <a:solidFill>
                  <a:srgbClr val="FF0000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E</a:t>
            </a:r>
            <a:r>
              <a:rPr lang="en-US" altLang="zh-CN" sz="2400" baseline="-25000">
                <a:solidFill>
                  <a:srgbClr val="FF0000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1</a:t>
            </a:r>
            <a:r>
              <a:rPr lang="zh-CN" altLang="en-US" sz="2400">
                <a:solidFill>
                  <a:srgbClr val="FF0000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 </a:t>
            </a:r>
            <a:r>
              <a:rPr lang="en-US" altLang="zh-CN" sz="2400">
                <a:solidFill>
                  <a:srgbClr val="FF0000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band </a:t>
            </a:r>
            <a:r>
              <a:rPr lang="en-US" altLang="zh-CN" sz="240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(184nm,ε=6×10</a:t>
            </a:r>
            <a:r>
              <a:rPr lang="en-US" altLang="zh-CN" sz="2400" baseline="3000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4</a:t>
            </a:r>
            <a:r>
              <a:rPr lang="en-US" altLang="zh-CN" sz="240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)</a:t>
            </a:r>
            <a:r>
              <a:rPr lang="zh-CN" altLang="en-US" sz="240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、</a:t>
            </a:r>
            <a:r>
              <a:rPr lang="en-US" altLang="zh-CN" sz="2400">
                <a:solidFill>
                  <a:srgbClr val="FF0000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E</a:t>
            </a:r>
            <a:r>
              <a:rPr lang="en-US" altLang="zh-CN" sz="2400" baseline="-25000">
                <a:solidFill>
                  <a:srgbClr val="FF0000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2 </a:t>
            </a:r>
            <a:r>
              <a:rPr lang="en-US" altLang="zh-CN" sz="2400">
                <a:solidFill>
                  <a:srgbClr val="FF0000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band</a:t>
            </a:r>
            <a:r>
              <a:rPr lang="zh-CN" altLang="en-US" sz="2400">
                <a:solidFill>
                  <a:srgbClr val="FF0000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 </a:t>
            </a:r>
            <a:r>
              <a:rPr lang="en-US" altLang="zh-CN" sz="240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(204nm,ε=7900) and </a:t>
            </a:r>
            <a:r>
              <a:rPr lang="en-US" altLang="zh-CN" sz="2400">
                <a:solidFill>
                  <a:srgbClr val="FF0000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B</a:t>
            </a:r>
            <a:r>
              <a:rPr lang="zh-CN" altLang="en-US" sz="2400">
                <a:solidFill>
                  <a:srgbClr val="FF0000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 </a:t>
            </a:r>
            <a:r>
              <a:rPr lang="en-US" altLang="zh-CN" sz="2400">
                <a:solidFill>
                  <a:srgbClr val="FF0000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band </a:t>
            </a:r>
            <a:r>
              <a:rPr lang="en-US" altLang="zh-CN" sz="240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(256nm,ε=200)</a:t>
            </a:r>
            <a:endParaRPr lang="zh-CN" altLang="en-US" sz="2400">
              <a:latin typeface="Arial" panose="020B0604020202020204" pitchFamily="34" charset="0"/>
              <a:ea typeface="楷体_GB2312" pitchFamily="49" charset="-122"/>
              <a:cs typeface="Arial" panose="020B0604020202020204" pitchFamily="34" charset="0"/>
            </a:endParaRPr>
          </a:p>
          <a:p>
            <a:pPr lvl="1" eaLnBrk="1" hangingPunct="1">
              <a:lnSpc>
                <a:spcPct val="115000"/>
              </a:lnSpc>
            </a:pPr>
            <a:r>
              <a:rPr lang="en-US" altLang="zh-CN" sz="2400">
                <a:solidFill>
                  <a:srgbClr val="FF0000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B band shows fine structures </a:t>
            </a:r>
            <a:r>
              <a:rPr lang="en-US" altLang="zh-CN" sz="240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in gas phase or non-polar solutions</a:t>
            </a:r>
          </a:p>
          <a:p>
            <a:pPr lvl="1" eaLnBrk="1" hangingPunct="1">
              <a:lnSpc>
                <a:spcPct val="115000"/>
              </a:lnSpc>
            </a:pPr>
            <a:r>
              <a:rPr lang="en-US" altLang="zh-CN" sz="2400">
                <a:solidFill>
                  <a:srgbClr val="FF0000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Auxochrome or larger conjugation</a:t>
            </a:r>
            <a:r>
              <a:rPr lang="en-US" altLang="zh-CN" sz="240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: </a:t>
            </a:r>
            <a:r>
              <a:rPr lang="en-US" altLang="zh-CN" sz="2400">
                <a:solidFill>
                  <a:srgbClr val="FF0000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Red shift</a:t>
            </a:r>
            <a:endParaRPr lang="zh-CN" altLang="en-US" sz="2400">
              <a:solidFill>
                <a:srgbClr val="FF0000"/>
              </a:solidFill>
              <a:latin typeface="Arial" panose="020B0604020202020204" pitchFamily="34" charset="0"/>
              <a:ea typeface="楷体_GB2312" pitchFamily="49" charset="-122"/>
              <a:cs typeface="Arial" panose="020B0604020202020204" pitchFamily="34" charset="0"/>
            </a:endParaRPr>
          </a:p>
        </p:txBody>
      </p:sp>
      <p:sp>
        <p:nvSpPr>
          <p:cNvPr id="45060" name="日期占位符 5">
            <a:extLst>
              <a:ext uri="{FF2B5EF4-FFF2-40B4-BE49-F238E27FC236}">
                <a16:creationId xmlns:a16="http://schemas.microsoft.com/office/drawing/2014/main" id="{39DC034E-3D11-4F30-A23E-E66DACE02B8C}"/>
              </a:ext>
            </a:extLst>
          </p:cNvPr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8E600379-6B9C-4B11-83E9-2CFB3A0CAF4E}" type="datetime10">
              <a:rPr lang="zh-CN" altLang="en-US" sz="1200" smtClean="0"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14:10</a:t>
            </a:fld>
            <a:endParaRPr lang="en-US" altLang="zh-CN" sz="1200">
              <a:latin typeface="Arial" panose="020B0604020202020204" pitchFamily="34" charset="0"/>
            </a:endParaRPr>
          </a:p>
        </p:txBody>
      </p:sp>
      <p:sp>
        <p:nvSpPr>
          <p:cNvPr id="45061" name="灯片编号占位符 4">
            <a:extLst>
              <a:ext uri="{FF2B5EF4-FFF2-40B4-BE49-F238E27FC236}">
                <a16:creationId xmlns:a16="http://schemas.microsoft.com/office/drawing/2014/main" id="{B7539F7E-73E3-4A8C-A121-5447CB8E3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A1A383D7-94B9-43A0-A096-BA6FABB11319}" type="slidenum">
              <a:rPr lang="en-US" altLang="zh-CN" sz="1200" smtClean="0">
                <a:latin typeface="Arial Black" panose="020B0A04020102020204" pitchFamily="34" charset="0"/>
              </a:rPr>
              <a:pPr>
                <a:spcBef>
                  <a:spcPct val="0"/>
                </a:spcBef>
                <a:buFontTx/>
                <a:buNone/>
              </a:pPr>
              <a:t>1</a:t>
            </a:fld>
            <a:endParaRPr lang="en-US" altLang="zh-CN" sz="1200">
              <a:latin typeface="Arial Black" panose="020B0A04020102020204" pitchFamily="34" charset="0"/>
            </a:endParaRPr>
          </a:p>
        </p:txBody>
      </p:sp>
      <p:pic>
        <p:nvPicPr>
          <p:cNvPr id="45062" name="Picture 14">
            <a:extLst>
              <a:ext uri="{FF2B5EF4-FFF2-40B4-BE49-F238E27FC236}">
                <a16:creationId xmlns:a16="http://schemas.microsoft.com/office/drawing/2014/main" id="{A1636936-581B-47EA-A0D4-5C1B88AA30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2913" y="4213225"/>
            <a:ext cx="2771775" cy="2640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音频 3">
            <a:hlinkClick r:id="" action="ppaction://media"/>
            <a:extLst>
              <a:ext uri="{FF2B5EF4-FFF2-40B4-BE49-F238E27FC236}">
                <a16:creationId xmlns:a16="http://schemas.microsoft.com/office/drawing/2014/main" id="{1C7293E3-C74F-4DD6-B9F5-0085138D0F2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0097"/>
    </mc:Choice>
    <mc:Fallback>
      <p:transition spd="slow" advTm="2700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206" x="3473450" y="6318250"/>
          <p14:tracePt t="56620" x="628650" y="6746875"/>
          <p14:tracePt t="56628" x="1155700" y="6670675"/>
          <p14:tracePt t="56636" x="1546225" y="6611938"/>
          <p14:tracePt t="56645" x="2055813" y="6510338"/>
          <p14:tracePt t="56652" x="2455863" y="6432550"/>
          <p14:tracePt t="56660" x="2762250" y="6365875"/>
          <p14:tracePt t="56668" x="2932113" y="6338888"/>
          <p14:tracePt t="56676" x="3033713" y="6305550"/>
          <p14:tracePt t="56686" x="3067050" y="6297613"/>
          <p14:tracePt t="56716" x="3067050" y="6288088"/>
          <p14:tracePt t="56822" x="3195638" y="6288088"/>
          <p14:tracePt t="56828" x="3322638" y="6272213"/>
          <p14:tracePt t="56842" x="3502025" y="6246813"/>
          <p14:tracePt t="56850" x="3629025" y="6221413"/>
          <p14:tracePt t="56861" x="4070350" y="6153150"/>
          <p14:tracePt t="56871" x="4181475" y="6127750"/>
          <p14:tracePt t="56877" x="4224338" y="6127750"/>
          <p14:tracePt t="56885" x="4275138" y="6118225"/>
          <p14:tracePt t="56917" x="4275138" y="6127750"/>
          <p14:tracePt t="56925" x="4240213" y="6161088"/>
          <p14:tracePt t="56937" x="4138613" y="6272213"/>
          <p14:tracePt t="56945" x="4087813" y="6313488"/>
          <p14:tracePt t="56955" x="4002088" y="6381750"/>
          <p14:tracePt t="56965" x="3925888" y="6424613"/>
          <p14:tracePt t="56975" x="3763963" y="6518275"/>
          <p14:tracePt t="56985" x="3713163" y="6535738"/>
          <p14:tracePt t="56995" x="3552825" y="6586538"/>
          <p14:tracePt t="57006" x="3517900" y="6594475"/>
          <p14:tracePt t="57018" x="3502025" y="6594475"/>
          <p14:tracePt t="57026" x="3492500" y="6594475"/>
          <p14:tracePt t="57141" x="3484563" y="6586538"/>
          <p14:tracePt t="57151" x="3467100" y="6577013"/>
          <p14:tracePt t="57159" x="3433763" y="6561138"/>
          <p14:tracePt t="57169" x="3382963" y="6561138"/>
          <p14:tracePt t="57179" x="3314700" y="6551613"/>
          <p14:tracePt t="57193" x="3271838" y="6551613"/>
          <p14:tracePt t="57206" x="3238500" y="6551613"/>
          <p14:tracePt t="57222" x="3195638" y="6551613"/>
          <p14:tracePt t="57232" x="3186113" y="6551613"/>
          <p14:tracePt t="57248" x="3186113" y="6543675"/>
          <p14:tracePt t="57276" x="3178175" y="6543675"/>
          <p14:tracePt t="57300" x="3170238" y="6543675"/>
          <p14:tracePt t="57419" x="3178175" y="6543675"/>
          <p14:tracePt t="57429" x="3203575" y="6551613"/>
          <p14:tracePt t="57437" x="3340100" y="6569075"/>
          <p14:tracePt t="57444" x="3416300" y="6586538"/>
          <p14:tracePt t="57453" x="3517900" y="6586538"/>
          <p14:tracePt t="57465" x="3611563" y="6586538"/>
          <p14:tracePt t="57473" x="3697288" y="6586538"/>
          <p14:tracePt t="57484" x="3849688" y="6586538"/>
          <p14:tracePt t="57496" x="3968750" y="6577013"/>
          <p14:tracePt t="57502" x="4291013" y="6561138"/>
          <p14:tracePt t="57511" x="4333875" y="6561138"/>
          <p14:tracePt t="57518" x="4435475" y="6551613"/>
          <p14:tracePt t="57528" x="4564063" y="6543675"/>
          <p14:tracePt t="57534" x="4597400" y="6543675"/>
          <p14:tracePt t="57541" x="4673600" y="6543675"/>
          <p14:tracePt t="57549" x="4733925" y="6535738"/>
          <p14:tracePt t="57557" x="4775200" y="6535738"/>
          <p14:tracePt t="57565" x="4843463" y="6535738"/>
          <p14:tracePt t="57573" x="4894263" y="6518275"/>
          <p14:tracePt t="57581" x="4911725" y="6518275"/>
          <p14:tracePt t="57589" x="4946650" y="6518275"/>
          <p14:tracePt t="57599" x="4997450" y="6518275"/>
          <p14:tracePt t="57609" x="5030788" y="6510338"/>
          <p14:tracePt t="57617" x="5073650" y="6510338"/>
          <p14:tracePt t="57625" x="5106988" y="6510338"/>
          <p14:tracePt t="57633" x="5132388" y="6510338"/>
          <p14:tracePt t="57641" x="5157788" y="6510338"/>
          <p14:tracePt t="57650" x="5167313" y="6510338"/>
          <p14:tracePt t="57658" x="5183188" y="6510338"/>
          <p14:tracePt t="57666" x="5192713" y="6510338"/>
          <p14:tracePt t="57676" x="5208588" y="6510338"/>
          <p14:tracePt t="57682" x="5235575" y="6510338"/>
          <p14:tracePt t="57690" x="5251450" y="6510338"/>
          <p14:tracePt t="57698" x="5276850" y="6510338"/>
          <p14:tracePt t="57706" x="5311775" y="6510338"/>
          <p14:tracePt t="57714" x="5337175" y="6510338"/>
          <p14:tracePt t="57727" x="5370513" y="6510338"/>
          <p14:tracePt t="57732" x="5405438" y="6510338"/>
          <p14:tracePt t="57738" x="5446713" y="6510338"/>
          <p14:tracePt t="57750" x="5464175" y="6510338"/>
          <p14:tracePt t="57754" x="5481638" y="6500813"/>
          <p14:tracePt t="57764" x="5497513" y="6500813"/>
          <p14:tracePt t="57772" x="5507038" y="6500813"/>
          <p14:tracePt t="57780" x="5514975" y="6492875"/>
          <p14:tracePt t="57788" x="5524500" y="6492875"/>
          <p14:tracePt t="57796" x="5532438" y="6492875"/>
          <p14:tracePt t="57957" x="5532438" y="6483350"/>
          <p14:tracePt t="58474" x="5557838" y="6483350"/>
          <p14:tracePt t="58480" x="5583238" y="6492875"/>
          <p14:tracePt t="58490" x="5668963" y="6510338"/>
          <p14:tracePt t="58500" x="5710238" y="6518275"/>
          <p14:tracePt t="58508" x="5803900" y="6535738"/>
          <p14:tracePt t="58516" x="5838825" y="6543675"/>
          <p14:tracePt t="58527" x="5854700" y="6543675"/>
          <p14:tracePt t="58538" x="5880100" y="6543675"/>
          <p14:tracePt t="58548" x="5889625" y="6543675"/>
          <p14:tracePt t="58560" x="5915025" y="6543675"/>
          <p14:tracePt t="58636" x="5915025" y="6535738"/>
          <p14:tracePt t="58652" x="5915025" y="6526213"/>
          <p14:tracePt t="58664" x="5889625" y="6467475"/>
          <p14:tracePt t="58674" x="5727700" y="6262688"/>
          <p14:tracePt t="58684" x="5651500" y="6194425"/>
          <p14:tracePt t="58696" x="5540375" y="6110288"/>
          <p14:tracePt t="58702" x="5081588" y="5795963"/>
          <p14:tracePt t="58715" x="4962525" y="5745163"/>
          <p14:tracePt t="58879" x="4691063" y="5626100"/>
          <p14:tracePt t="58881" x="4538663" y="5575300"/>
          <p14:tracePt t="58889" x="390525" y="4070350"/>
          <p14:tracePt t="58899" x="347663" y="4027488"/>
          <p14:tracePt t="58905" x="314325" y="3994150"/>
          <p14:tracePt t="58915" x="263525" y="3943350"/>
          <p14:tracePt t="58923" x="152400" y="3832225"/>
          <p14:tracePt t="58931" x="76200" y="3763963"/>
          <p14:tracePt t="58939" x="7938" y="3697288"/>
          <p14:tracePt t="59181" x="314325" y="3917950"/>
          <p14:tracePt t="59189" x="730250" y="4070350"/>
          <p14:tracePt t="59197" x="1079500" y="4197350"/>
          <p14:tracePt t="59203" x="1376363" y="4308475"/>
          <p14:tracePt t="59213" x="1700213" y="4410075"/>
          <p14:tracePt t="59221" x="2014538" y="4503738"/>
          <p14:tracePt t="59229" x="2159000" y="4546600"/>
          <p14:tracePt t="59237" x="2293938" y="4589463"/>
          <p14:tracePt t="59245" x="2405063" y="4622800"/>
          <p14:tracePt t="59254" x="2473325" y="4640263"/>
          <p14:tracePt t="59262" x="2557463" y="4648200"/>
          <p14:tracePt t="59269" x="2592388" y="4657725"/>
          <p14:tracePt t="59278" x="2625725" y="4665663"/>
          <p14:tracePt t="59286" x="2643188" y="4665663"/>
          <p14:tracePt t="59294" x="2668588" y="4673600"/>
          <p14:tracePt t="59301" x="2676525" y="4673600"/>
          <p14:tracePt t="59310" x="2686050" y="4673600"/>
          <p14:tracePt t="59317" x="2693988" y="4673600"/>
          <p14:tracePt t="59327" x="2701925" y="4673600"/>
          <p14:tracePt t="59334" x="2719388" y="4673600"/>
          <p14:tracePt t="59345" x="2736850" y="4673600"/>
          <p14:tracePt t="59350" x="2752725" y="4673600"/>
          <p14:tracePt t="59360" x="2787650" y="4673600"/>
          <p14:tracePt t="59370" x="2813050" y="4673600"/>
          <p14:tracePt t="59379" x="2855913" y="4673600"/>
          <p14:tracePt t="59386" x="2881313" y="4673600"/>
          <p14:tracePt t="59398" x="2940050" y="4673600"/>
          <p14:tracePt t="59402" x="2957513" y="4673600"/>
          <p14:tracePt t="59410" x="2990850" y="4673600"/>
          <p14:tracePt t="59417" x="3025775" y="4657725"/>
          <p14:tracePt t="59426" x="3059113" y="4648200"/>
          <p14:tracePt t="59434" x="3094038" y="4640263"/>
          <p14:tracePt t="59443" x="3144838" y="4622800"/>
          <p14:tracePt t="59452" x="3203575" y="4614863"/>
          <p14:tracePt t="59460" x="3238500" y="4605338"/>
          <p14:tracePt t="59468" x="3271838" y="4589463"/>
          <p14:tracePt t="59475" x="3305175" y="4579938"/>
          <p14:tracePt t="59484" x="3322638" y="4572000"/>
          <p14:tracePt t="59492" x="3348038" y="4564063"/>
          <p14:tracePt t="59500" x="3373438" y="4564063"/>
          <p14:tracePt t="59508" x="3382963" y="4554538"/>
          <p14:tracePt t="59515" x="3398838" y="4538663"/>
          <p14:tracePt t="59523" x="3416300" y="4538663"/>
          <p14:tracePt t="59531" x="3433763" y="4529138"/>
          <p14:tracePt t="59539" x="3441700" y="4521200"/>
          <p14:tracePt t="59547" x="3459163" y="4503738"/>
          <p14:tracePt t="59555" x="3475038" y="4495800"/>
          <p14:tracePt t="59565" x="3502025" y="4486275"/>
          <p14:tracePt t="59575" x="3509963" y="4478338"/>
          <p14:tracePt t="59584" x="3535363" y="4478338"/>
          <p14:tracePt t="59591" x="3560763" y="4478338"/>
          <p14:tracePt t="59599" x="3578225" y="4470400"/>
          <p14:tracePt t="59607" x="3611563" y="4470400"/>
          <p14:tracePt t="59615" x="3636963" y="4460875"/>
          <p14:tracePt t="59623" x="3671888" y="4460875"/>
          <p14:tracePt t="59631" x="3687763" y="4452938"/>
          <p14:tracePt t="59639" x="3722688" y="4445000"/>
          <p14:tracePt t="59647" x="3748088" y="4445000"/>
          <p14:tracePt t="59656" x="3781425" y="4435475"/>
          <p14:tracePt t="59663" x="3790950" y="4427538"/>
          <p14:tracePt t="59672" x="3806825" y="4427538"/>
          <p14:tracePt t="59680" x="3816350" y="4419600"/>
          <p14:tracePt t="59687" x="3824288" y="4419600"/>
          <p14:tracePt t="59736" x="3832225" y="4419600"/>
          <p14:tracePt t="59745" x="3841750" y="4419600"/>
          <p14:tracePt t="59753" x="3857625" y="4419600"/>
          <p14:tracePt t="59761" x="3867150" y="4419600"/>
          <p14:tracePt t="59769" x="3875088" y="4419600"/>
          <p14:tracePt t="59777" x="3883025" y="4419600"/>
          <p14:tracePt t="59785" x="3892550" y="4419600"/>
          <p14:tracePt t="59794" x="3900488" y="4419600"/>
          <p14:tracePt t="59801" x="3908425" y="4419600"/>
          <p14:tracePt t="59810" x="3917950" y="4419600"/>
          <p14:tracePt t="59841" x="3925888" y="4419600"/>
          <p14:tracePt t="59866" x="3925888" y="4402138"/>
          <p14:tracePt t="59874" x="3935413" y="4376738"/>
          <p14:tracePt t="59881" x="3935413" y="4368800"/>
          <p14:tracePt t="59890" x="3935413" y="4341813"/>
          <p14:tracePt t="59900" x="3935413" y="4325938"/>
          <p14:tracePt t="59906" x="3935413" y="4300538"/>
          <p14:tracePt t="59915" x="3917950" y="4275138"/>
          <p14:tracePt t="59921" x="3892550" y="4224338"/>
          <p14:tracePt t="59929" x="3867150" y="4189413"/>
          <p14:tracePt t="59937" x="3824288" y="4164013"/>
          <p14:tracePt t="59945" x="3790950" y="4138613"/>
          <p14:tracePt t="59953" x="3713163" y="4087813"/>
          <p14:tracePt t="59961" x="3636963" y="4062413"/>
          <p14:tracePt t="59971" x="3552825" y="4037013"/>
          <p14:tracePt t="59977" x="3475038" y="4011613"/>
          <p14:tracePt t="59985" x="3365500" y="4011613"/>
          <p14:tracePt t="59994" x="3289300" y="4002088"/>
          <p14:tracePt t="60001" x="3246438" y="4002088"/>
          <p14:tracePt t="60009" x="3186113" y="4002088"/>
          <p14:tracePt t="60017" x="3101975" y="4002088"/>
          <p14:tracePt t="60029" x="3016250" y="4011613"/>
          <p14:tracePt t="60034" x="2957513" y="4027488"/>
          <p14:tracePt t="60047" x="2922588" y="4037013"/>
          <p14:tracePt t="60052" x="2871788" y="4052888"/>
          <p14:tracePt t="60062" x="2813050" y="4087813"/>
          <p14:tracePt t="60068" x="2770188" y="4113213"/>
          <p14:tracePt t="60079" x="2752725" y="4138613"/>
          <p14:tracePt t="60098" x="2686050" y="4197350"/>
          <p14:tracePt t="60104" x="2668588" y="4224338"/>
          <p14:tracePt t="60116" x="2660650" y="4249738"/>
          <p14:tracePt t="60119" x="2651125" y="4283075"/>
          <p14:tracePt t="60129" x="2643188" y="4308475"/>
          <p14:tracePt t="60136" x="2643188" y="4325938"/>
          <p14:tracePt t="60146" x="2643188" y="4351338"/>
          <p14:tracePt t="60152" x="2643188" y="4376738"/>
          <p14:tracePt t="60160" x="2643188" y="4402138"/>
          <p14:tracePt t="60168" x="2643188" y="4427538"/>
          <p14:tracePt t="60177" x="2651125" y="4452938"/>
          <p14:tracePt t="60183" x="2668588" y="4470400"/>
          <p14:tracePt t="60192" x="2676525" y="4478338"/>
          <p14:tracePt t="60199" x="2676525" y="4495800"/>
          <p14:tracePt t="60208" x="2686050" y="4503738"/>
          <p14:tracePt t="60223" x="2686050" y="4513263"/>
          <p14:tracePt t="60231" x="2693988" y="4521200"/>
          <p14:tracePt t="60255" x="2701925" y="4529138"/>
          <p14:tracePt t="60263" x="2701925" y="4538663"/>
          <p14:tracePt t="60271" x="2701925" y="4546600"/>
          <p14:tracePt t="60292" x="2701925" y="4554538"/>
          <p14:tracePt t="60299" x="2711450" y="4564063"/>
          <p14:tracePt t="60316" x="2711450" y="4572000"/>
          <p14:tracePt t="60324" x="2719388" y="4572000"/>
          <p14:tracePt t="60331" x="2719388" y="4579938"/>
          <p14:tracePt t="60342" x="2719388" y="4589463"/>
          <p14:tracePt t="60349" x="2727325" y="4589463"/>
          <p14:tracePt t="60365" x="2727325" y="4605338"/>
          <p14:tracePt t="60373" x="2736850" y="4622800"/>
          <p14:tracePt t="60381" x="2752725" y="4630738"/>
          <p14:tracePt t="60394" x="2770188" y="4648200"/>
          <p14:tracePt t="60401" x="2813050" y="4699000"/>
          <p14:tracePt t="60410" x="2863850" y="4724400"/>
          <p14:tracePt t="60417" x="2897188" y="4741863"/>
          <p14:tracePt t="60426" x="2949575" y="4759325"/>
          <p14:tracePt t="60433" x="3025775" y="4784725"/>
          <p14:tracePt t="60441" x="3059113" y="4792663"/>
          <p14:tracePt t="60449" x="3170238" y="4802188"/>
          <p14:tracePt t="60457" x="3228975" y="4810125"/>
          <p14:tracePt t="60465" x="3289300" y="4810125"/>
          <p14:tracePt t="60473" x="3355975" y="4827588"/>
          <p14:tracePt t="60481" x="3433763" y="4827588"/>
          <p14:tracePt t="60489" x="3502025" y="4827588"/>
          <p14:tracePt t="60498" x="3586163" y="4827588"/>
          <p14:tracePt t="60505" x="3646488" y="4827588"/>
          <p14:tracePt t="60513" x="3705225" y="4827588"/>
          <p14:tracePt t="60521" x="3763963" y="4827588"/>
          <p14:tracePt t="60529" x="3867150" y="4810125"/>
          <p14:tracePt t="60537" x="3908425" y="4802188"/>
          <p14:tracePt t="60545" x="3960813" y="4792663"/>
          <p14:tracePt t="60553" x="4002088" y="4784725"/>
          <p14:tracePt t="60562" x="4027488" y="4775200"/>
          <p14:tracePt t="60569" x="4037013" y="4775200"/>
          <p14:tracePt t="60578" x="4052888" y="4767263"/>
          <p14:tracePt t="60586" x="4062413" y="4759325"/>
          <p14:tracePt t="60624" x="4062413" y="4749800"/>
          <p14:tracePt t="60632" x="4062413" y="4733925"/>
          <p14:tracePt t="60639" x="4052888" y="4733925"/>
          <p14:tracePt t="60647" x="4037013" y="4716463"/>
          <p14:tracePt t="60655" x="4019550" y="4699000"/>
          <p14:tracePt t="60663" x="3994150" y="4691063"/>
          <p14:tracePt t="60671" x="3943350" y="4673600"/>
          <p14:tracePt t="60679" x="3883025" y="4665663"/>
          <p14:tracePt t="60687" x="3824288" y="4665663"/>
          <p14:tracePt t="60695" x="3763963" y="4657725"/>
          <p14:tracePt t="60703" x="3705225" y="4657725"/>
          <p14:tracePt t="60712" x="3636963" y="4657725"/>
          <p14:tracePt t="60720" x="3578225" y="4657725"/>
          <p14:tracePt t="60732" x="3509963" y="4657725"/>
          <p14:tracePt t="60736" x="3433763" y="4657725"/>
          <p14:tracePt t="60746" x="3398838" y="4665663"/>
          <p14:tracePt t="60751" x="3390900" y="4673600"/>
          <p14:tracePt t="60761" x="3382963" y="4673600"/>
          <p14:tracePt t="60767" x="3382963" y="4683125"/>
          <p14:tracePt t="60776" x="3382963" y="4699000"/>
          <p14:tracePt t="60783" x="3382963" y="4716463"/>
          <p14:tracePt t="60794" x="3382963" y="4733925"/>
          <p14:tracePt t="60803" x="3382963" y="4767263"/>
          <p14:tracePt t="60811" x="3390900" y="4792663"/>
          <p14:tracePt t="60819" x="3398838" y="4810125"/>
          <p14:tracePt t="60827" x="3416300" y="4843463"/>
          <p14:tracePt t="60836" x="3424238" y="4868863"/>
          <p14:tracePt t="60847" x="3441700" y="4903788"/>
          <p14:tracePt t="60852" x="3467100" y="4929188"/>
          <p14:tracePt t="60862" x="3509963" y="4954588"/>
          <p14:tracePt t="60868" x="3535363" y="4979988"/>
          <p14:tracePt t="60879" x="3568700" y="4997450"/>
          <p14:tracePt t="60886" x="3646488" y="5022850"/>
          <p14:tracePt t="60892" x="3705225" y="5030788"/>
          <p14:tracePt t="60902" x="3748088" y="5038725"/>
          <p14:tracePt t="60909" x="3816350" y="5038725"/>
          <p14:tracePt t="60915" x="3867150" y="5038725"/>
          <p14:tracePt t="60926" x="3925888" y="5038725"/>
          <p14:tracePt t="60931" x="3968750" y="5030788"/>
          <p14:tracePt t="60941" x="3994150" y="5022850"/>
          <p14:tracePt t="60949" x="4011613" y="5013325"/>
          <p14:tracePt t="60957" x="4027488" y="4997450"/>
          <p14:tracePt t="60965" x="4044950" y="4987925"/>
          <p14:tracePt t="60973" x="4062413" y="4972050"/>
          <p14:tracePt t="60981" x="4062413" y="4962525"/>
          <p14:tracePt t="60989" x="4070350" y="4937125"/>
          <p14:tracePt t="60997" x="4070350" y="4919663"/>
          <p14:tracePt t="61009" x="4070350" y="4911725"/>
          <p14:tracePt t="61017" x="4070350" y="4894263"/>
          <p14:tracePt t="61026" x="4070350" y="4886325"/>
          <p14:tracePt t="61034" x="4079875" y="4860925"/>
          <p14:tracePt t="61042" x="4079875" y="4852988"/>
          <p14:tracePt t="61050" x="4079875" y="4843463"/>
          <p14:tracePt t="61131" x="4079875" y="4852988"/>
          <p14:tracePt t="61137" x="4087813" y="4878388"/>
          <p14:tracePt t="61146" x="4105275" y="4903788"/>
          <p14:tracePt t="61153" x="4130675" y="4937125"/>
          <p14:tracePt t="61162" x="4156075" y="4962525"/>
          <p14:tracePt t="61169" x="4206875" y="4987925"/>
          <p14:tracePt t="61179" x="4232275" y="5005388"/>
          <p14:tracePt t="61185" x="4275138" y="5030788"/>
          <p14:tracePt t="61195" x="4351338" y="5064125"/>
          <p14:tracePt t="61203" x="4427538" y="5106988"/>
          <p14:tracePt t="61217" x="4503738" y="5132388"/>
          <p14:tracePt t="61223" x="4579938" y="5149850"/>
          <p14:tracePt t="61232" x="4657725" y="5175250"/>
          <p14:tracePt t="61239" x="4699000" y="5183188"/>
          <p14:tracePt t="61247" x="4741863" y="5192713"/>
          <p14:tracePt t="61255" x="4792663" y="5192713"/>
          <p14:tracePt t="61263" x="4835525" y="5200650"/>
          <p14:tracePt t="61271" x="4868863" y="5208588"/>
          <p14:tracePt t="61279" x="4903788" y="5208588"/>
          <p14:tracePt t="61287" x="4919663" y="5218113"/>
          <p14:tracePt t="61295" x="4946650" y="5226050"/>
          <p14:tracePt t="61303" x="4972050" y="5226050"/>
          <p14:tracePt t="61316" x="4987925" y="5235575"/>
          <p14:tracePt t="61428" x="4954588" y="5235575"/>
          <p14:tracePt t="61436" x="4886325" y="5235575"/>
          <p14:tracePt t="61445" x="4827588" y="5226050"/>
          <p14:tracePt t="61451" x="4691063" y="5226050"/>
          <p14:tracePt t="61459" x="4630738" y="5226050"/>
          <p14:tracePt t="61467" x="4503738" y="5226050"/>
          <p14:tracePt t="61476" x="4419600" y="5226050"/>
          <p14:tracePt t="61483" x="4359275" y="5235575"/>
          <p14:tracePt t="61495" x="4300538" y="5243513"/>
          <p14:tracePt t="61504" x="4240213" y="5268913"/>
          <p14:tracePt t="61510" x="4189413" y="5286375"/>
          <p14:tracePt t="61522" x="4164013" y="5302250"/>
          <p14:tracePt t="61533" x="4146550" y="5311775"/>
          <p14:tracePt t="61546" x="4138613" y="5345113"/>
          <p14:tracePt t="61554" x="4138613" y="5362575"/>
          <p14:tracePt t="61563" x="4130675" y="5387975"/>
          <p14:tracePt t="61570" x="4130675" y="5413375"/>
          <p14:tracePt t="61582" x="4130675" y="5446713"/>
          <p14:tracePt t="61586" x="4130675" y="5481638"/>
          <p14:tracePt t="61595" x="4130675" y="5514975"/>
          <p14:tracePt t="61602" x="4130675" y="5557838"/>
          <p14:tracePt t="61609" x="4130675" y="5583238"/>
          <p14:tracePt t="61617" x="4130675" y="5616575"/>
          <p14:tracePt t="61625" x="4138613" y="5651500"/>
          <p14:tracePt t="61633" x="4164013" y="5676900"/>
          <p14:tracePt t="61641" x="4181475" y="5694363"/>
          <p14:tracePt t="61649" x="4214813" y="5710238"/>
          <p14:tracePt t="61657" x="4240213" y="5727700"/>
          <p14:tracePt t="61665" x="4283075" y="5745163"/>
          <p14:tracePt t="61674" x="4359275" y="5778500"/>
          <p14:tracePt t="61682" x="4445000" y="5803900"/>
          <p14:tracePt t="61690" x="4538663" y="5838825"/>
          <p14:tracePt t="61698" x="4605338" y="5846763"/>
          <p14:tracePt t="61706" x="4708525" y="5872163"/>
          <p14:tracePt t="61716" x="4784725" y="5880100"/>
          <p14:tracePt t="61726" x="4843463" y="5889625"/>
          <p14:tracePt t="61734" x="4954588" y="5889625"/>
          <p14:tracePt t="61742" x="5013325" y="5897563"/>
          <p14:tracePt t="61750" x="5081588" y="5897563"/>
          <p14:tracePt t="61758" x="5157788" y="5897563"/>
          <p14:tracePt t="61766" x="5200650" y="5897563"/>
          <p14:tracePt t="61774" x="5243513" y="5897563"/>
          <p14:tracePt t="61784" x="5268913" y="5897563"/>
          <p14:tracePt t="61792" x="5302250" y="5880100"/>
          <p14:tracePt t="61800" x="5319713" y="5872163"/>
          <p14:tracePt t="61808" x="5362575" y="5854700"/>
          <p14:tracePt t="61816" x="5395913" y="5838825"/>
          <p14:tracePt t="61824" x="5430838" y="5813425"/>
          <p14:tracePt t="61832" x="5472113" y="5770563"/>
          <p14:tracePt t="61840" x="5507038" y="5745163"/>
          <p14:tracePt t="61848" x="5549900" y="5719763"/>
          <p14:tracePt t="61856" x="5575300" y="5684838"/>
          <p14:tracePt t="61864" x="5583238" y="5651500"/>
          <p14:tracePt t="61872" x="5600700" y="5626100"/>
          <p14:tracePt t="61882" x="5600700" y="5591175"/>
          <p14:tracePt t="61912" x="5600700" y="5557838"/>
          <p14:tracePt t="61920" x="5575300" y="5446713"/>
          <p14:tracePt t="61928" x="5514975" y="5345113"/>
          <p14:tracePt t="61935" x="5497513" y="5319713"/>
          <p14:tracePt t="61944" x="5472113" y="5294313"/>
          <p14:tracePt t="61951" x="5456238" y="5276850"/>
          <p14:tracePt t="61960" x="5438775" y="5268913"/>
          <p14:tracePt t="61967" x="5413375" y="5260975"/>
          <p14:tracePt t="61976" x="5387975" y="5251450"/>
          <p14:tracePt t="61983" x="5370513" y="5251450"/>
          <p14:tracePt t="61991" x="5362575" y="5251450"/>
          <p14:tracePt t="61999" x="5353050" y="5251450"/>
          <p14:tracePt t="62018" x="5345113" y="5251450"/>
          <p14:tracePt t="62227" x="5345113" y="5260975"/>
          <p14:tracePt t="62246" x="5345113" y="5286375"/>
          <p14:tracePt t="62254" x="5345113" y="5319713"/>
          <p14:tracePt t="62262" x="5345113" y="5362575"/>
          <p14:tracePt t="62270" x="5345113" y="5430838"/>
          <p14:tracePt t="62278" x="5345113" y="5507038"/>
          <p14:tracePt t="62524" x="5353050" y="5507038"/>
          <p14:tracePt t="62532" x="5370513" y="5507038"/>
          <p14:tracePt t="62540" x="5380038" y="5497513"/>
          <p14:tracePt t="62548" x="5395913" y="5481638"/>
          <p14:tracePt t="62564" x="5421313" y="5472113"/>
          <p14:tracePt t="62572" x="5421313" y="5464175"/>
          <p14:tracePt t="62583" x="5438775" y="5456238"/>
          <p14:tracePt t="62587" x="5456238" y="5438775"/>
          <p14:tracePt t="62595" x="5472113" y="5421313"/>
          <p14:tracePt t="62604" x="5481638" y="5405438"/>
          <p14:tracePt t="62611" x="5497513" y="5387975"/>
          <p14:tracePt t="62620" x="5524500" y="5353050"/>
          <p14:tracePt t="62629" x="5540375" y="5345113"/>
          <p14:tracePt t="62635" x="5557838" y="5337175"/>
          <p14:tracePt t="62652" x="5575300" y="5327650"/>
          <p14:tracePt t="62661" x="5575300" y="5319713"/>
          <p14:tracePt t="62667" x="5583238" y="5319713"/>
          <p14:tracePt t="62677" x="5583238" y="5311775"/>
          <p14:tracePt t="62702" x="5583238" y="5302250"/>
          <p14:tracePt t="62727" x="5583238" y="5294313"/>
          <p14:tracePt t="64304" x="5583238" y="5286375"/>
          <p14:tracePt t="64474" x="5557838" y="5294313"/>
          <p14:tracePt t="64482" x="5489575" y="5311775"/>
          <p14:tracePt t="64490" x="5387975" y="5337175"/>
          <p14:tracePt t="64498" x="5319713" y="5345113"/>
          <p14:tracePt t="64506" x="5243513" y="5353050"/>
          <p14:tracePt t="64514" x="5183188" y="5353050"/>
          <p14:tracePt t="64522" x="5132388" y="5353050"/>
          <p14:tracePt t="64529" x="5030788" y="5353050"/>
          <p14:tracePt t="64537" x="4937125" y="5327650"/>
          <p14:tracePt t="64545" x="4852988" y="5302250"/>
          <p14:tracePt t="64554" x="4708525" y="5260975"/>
          <p14:tracePt t="64562" x="4605338" y="5226050"/>
          <p14:tracePt t="64572" x="4427538" y="5157788"/>
          <p14:tracePt t="64578" x="4283075" y="5106988"/>
          <p14:tracePt t="64586" x="4164013" y="5073650"/>
          <p14:tracePt t="64595" x="3994150" y="5022850"/>
          <p14:tracePt t="64601" x="3857625" y="4987925"/>
          <p14:tracePt t="64609" x="3722688" y="4937125"/>
          <p14:tracePt t="64617" x="3611563" y="4903788"/>
          <p14:tracePt t="64625" x="3517900" y="4868863"/>
          <p14:tracePt t="64634" x="3459163" y="4852988"/>
          <p14:tracePt t="64641" x="3365500" y="4802188"/>
          <p14:tracePt t="64652" x="3289300" y="4775200"/>
          <p14:tracePt t="64657" x="3254375" y="4749800"/>
          <p14:tracePt t="64668" x="3228975" y="4733925"/>
          <p14:tracePt t="64676" x="3203575" y="4716463"/>
          <p14:tracePt t="64687" x="3195638" y="4708525"/>
          <p14:tracePt t="64695" x="3178175" y="4691063"/>
          <p14:tracePt t="64703" x="3160713" y="4673600"/>
          <p14:tracePt t="64711" x="3152775" y="4665663"/>
          <p14:tracePt t="64719" x="3135313" y="4657725"/>
          <p14:tracePt t="64727" x="3127375" y="4648200"/>
          <p14:tracePt t="64736" x="3109913" y="4640263"/>
          <p14:tracePt t="64744" x="3109913" y="4630738"/>
          <p14:tracePt t="64751" x="3101975" y="4630738"/>
          <p14:tracePt t="64760" x="3094038" y="4614863"/>
          <p14:tracePt t="64767" x="3094038" y="4605338"/>
          <p14:tracePt t="64776" x="3084513" y="4589463"/>
          <p14:tracePt t="64784" x="3084513" y="4572000"/>
          <p14:tracePt t="64792" x="3076575" y="4546600"/>
          <p14:tracePt t="64800" x="3067050" y="4529138"/>
          <p14:tracePt t="64811" x="3059113" y="4503738"/>
          <p14:tracePt t="64816" x="3041650" y="4486275"/>
          <p14:tracePt t="64827" x="3033713" y="4460875"/>
          <p14:tracePt t="64833" x="3025775" y="4460875"/>
          <p14:tracePt t="64840" x="3025775" y="4445000"/>
          <p14:tracePt t="64848" x="3025775" y="4435475"/>
          <p14:tracePt t="64940" x="3033713" y="4435475"/>
          <p14:tracePt t="64949" x="3041650" y="4435475"/>
          <p14:tracePt t="64956" x="3067050" y="4435475"/>
          <p14:tracePt t="64965" x="3084513" y="4435475"/>
          <p14:tracePt t="64971" x="3101975" y="4435475"/>
          <p14:tracePt t="64981" x="3119438" y="4435475"/>
          <p14:tracePt t="64989" x="3127375" y="4435475"/>
          <p14:tracePt t="64997" x="3152775" y="4435475"/>
          <p14:tracePt t="65006" x="3178175" y="4435475"/>
          <p14:tracePt t="65013" x="3211513" y="4435475"/>
          <p14:tracePt t="65022" x="3221038" y="4445000"/>
          <p14:tracePt t="65030" x="3228975" y="4445000"/>
          <p14:tracePt t="65038" x="3238500" y="4445000"/>
          <p14:tracePt t="65073" x="3246438" y="4445000"/>
          <p14:tracePt t="65102" x="3254375" y="4445000"/>
          <p14:tracePt t="65117" x="3263900" y="4452938"/>
          <p14:tracePt t="65126" x="3279775" y="4460875"/>
          <p14:tracePt t="65133" x="3305175" y="4470400"/>
          <p14:tracePt t="65141" x="3322638" y="4478338"/>
          <p14:tracePt t="65149" x="3330575" y="4478338"/>
          <p14:tracePt t="65157" x="3348038" y="4486275"/>
          <p14:tracePt t="65165" x="3365500" y="4503738"/>
          <p14:tracePt t="65173" x="3390900" y="4513263"/>
          <p14:tracePt t="65182" x="3408363" y="4529138"/>
          <p14:tracePt t="65190" x="3459163" y="4554538"/>
          <p14:tracePt t="65197" x="3492500" y="4579938"/>
          <p14:tracePt t="65205" x="3527425" y="4614863"/>
          <p14:tracePt t="65213" x="3578225" y="4640263"/>
          <p14:tracePt t="65221" x="3646488" y="4683125"/>
          <p14:tracePt t="65231" x="3671888" y="4699000"/>
          <p14:tracePt t="65237" x="3687763" y="4716463"/>
          <p14:tracePt t="65247" x="3705225" y="4733925"/>
          <p14:tracePt t="65256" x="3722688" y="4741863"/>
          <p14:tracePt t="65288" x="3730625" y="4741863"/>
          <p14:tracePt t="65296" x="3730625" y="4759325"/>
          <p14:tracePt t="65303" x="3756025" y="4784725"/>
          <p14:tracePt t="65311" x="3763963" y="4792663"/>
          <p14:tracePt t="65319" x="3781425" y="4802188"/>
          <p14:tracePt t="65328" x="3790950" y="4818063"/>
          <p14:tracePt t="65335" x="3824288" y="4852988"/>
          <p14:tracePt t="65344" x="3832225" y="4868863"/>
          <p14:tracePt t="65351" x="3857625" y="4886325"/>
          <p14:tracePt t="65359" x="3875088" y="4894263"/>
          <p14:tracePt t="65367" x="3892550" y="4903788"/>
          <p14:tracePt t="65376" x="3900488" y="4911725"/>
          <p14:tracePt t="65384" x="3908425" y="4919663"/>
          <p14:tracePt t="65400" x="3917950" y="4929188"/>
          <p14:tracePt t="65412" x="3925888" y="4929188"/>
          <p14:tracePt t="65420" x="3943350" y="4929188"/>
          <p14:tracePt t="65428" x="3968750" y="4937125"/>
          <p14:tracePt t="65436" x="3976688" y="4937125"/>
          <p14:tracePt t="65443" x="3986213" y="4937125"/>
          <p14:tracePt t="65451" x="3994150" y="4937125"/>
          <p14:tracePt t="65459" x="4002088" y="4937125"/>
          <p14:tracePt t="65467" x="4011613" y="4937125"/>
          <p14:tracePt t="65475" x="4019550" y="4937125"/>
          <p14:tracePt t="65483" x="4019550" y="4929188"/>
          <p14:tracePt t="65491" x="4037013" y="4911725"/>
          <p14:tracePt t="65499" x="4044950" y="4903788"/>
          <p14:tracePt t="65507" x="4052888" y="4878388"/>
          <p14:tracePt t="65543" x="4062413" y="4843463"/>
          <p14:tracePt t="65547" x="4062413" y="4716463"/>
          <p14:tracePt t="65557" x="4062413" y="4605338"/>
          <p14:tracePt t="65563" x="4062413" y="4564063"/>
          <p14:tracePt t="65573" x="4062413" y="4513263"/>
          <p14:tracePt t="65581" x="4062413" y="4495800"/>
          <p14:tracePt t="65589" x="4062413" y="4460875"/>
          <p14:tracePt t="65597" x="4052888" y="4402138"/>
          <p14:tracePt t="65610" x="4037013" y="4368800"/>
          <p14:tracePt t="65617" x="4011613" y="4333875"/>
          <p14:tracePt t="65626" x="3986213" y="4300538"/>
          <p14:tracePt t="65633" x="3935413" y="4257675"/>
          <p14:tracePt t="65641" x="3900488" y="4232275"/>
          <p14:tracePt t="65649" x="3824288" y="4189413"/>
          <p14:tracePt t="65657" x="3687763" y="4130675"/>
          <p14:tracePt t="65666" x="3629025" y="4113213"/>
          <p14:tracePt t="65673" x="3560763" y="4105275"/>
          <p14:tracePt t="65682" x="3441700" y="4105275"/>
          <p14:tracePt t="65690" x="3373438" y="4105275"/>
          <p14:tracePt t="65698" x="3330575" y="4105275"/>
          <p14:tracePt t="65706" x="3279775" y="4146550"/>
          <p14:tracePt t="65713" x="3221038" y="4197350"/>
          <p14:tracePt t="65722" x="3178175" y="4275138"/>
          <p14:tracePt t="65730" x="3135313" y="4351338"/>
          <p14:tracePt t="65738" x="3094038" y="4470400"/>
          <p14:tracePt t="65747" x="3076575" y="4554538"/>
          <p14:tracePt t="65754" x="3076575" y="4630738"/>
          <p14:tracePt t="65763" x="3084513" y="4691063"/>
          <p14:tracePt t="65770" x="3127375" y="4767263"/>
          <p14:tracePt t="65780" x="3170238" y="4827588"/>
          <p14:tracePt t="65786" x="3228975" y="4894263"/>
          <p14:tracePt t="65795" x="3297238" y="4929188"/>
          <p14:tracePt t="65802" x="3330575" y="4954588"/>
          <p14:tracePt t="65812" x="3398838" y="4997450"/>
          <p14:tracePt t="65818" x="3484563" y="5038725"/>
          <p14:tracePt t="65830" x="3560763" y="5091113"/>
          <p14:tracePt t="65834" x="3636963" y="5116513"/>
          <p14:tracePt t="65845" x="3730625" y="5149850"/>
          <p14:tracePt t="65852" x="3816350" y="5200650"/>
          <p14:tracePt t="65860" x="3883025" y="5218113"/>
          <p14:tracePt t="65868" x="3943350" y="5235575"/>
          <p14:tracePt t="65876" x="4002088" y="5268913"/>
          <p14:tracePt t="65884" x="4037013" y="5276850"/>
          <p14:tracePt t="65891" x="4138613" y="5311775"/>
          <p14:tracePt t="65900" x="4189413" y="5327650"/>
          <p14:tracePt t="65908" x="4232275" y="5337175"/>
          <p14:tracePt t="65916" x="4283075" y="5353050"/>
          <p14:tracePt t="65923" x="4316413" y="5362575"/>
          <p14:tracePt t="65931" x="4359275" y="5370513"/>
          <p14:tracePt t="65939" x="4394200" y="5380038"/>
          <p14:tracePt t="65947" x="4435475" y="5380038"/>
          <p14:tracePt t="65956" x="4460875" y="5380038"/>
          <p14:tracePt t="65963" x="4486275" y="5380038"/>
          <p14:tracePt t="65971" x="4529138" y="5380038"/>
          <p14:tracePt t="65979" x="4564063" y="5380038"/>
          <p14:tracePt t="65987" x="4589463" y="5380038"/>
          <p14:tracePt t="65995" x="4622800" y="5380038"/>
          <p14:tracePt t="66003" x="4640263" y="5380038"/>
          <p14:tracePt t="66012" x="4665663" y="5380038"/>
          <p14:tracePt t="66019" x="4691063" y="5380038"/>
          <p14:tracePt t="66027" x="4708525" y="5380038"/>
          <p14:tracePt t="66035" x="4733925" y="5380038"/>
          <p14:tracePt t="66043" x="4759325" y="5380038"/>
          <p14:tracePt t="66051" x="4767263" y="5380038"/>
          <p14:tracePt t="66059" x="4792663" y="5370513"/>
          <p14:tracePt t="66067" x="4810125" y="5362575"/>
          <p14:tracePt t="66078" x="4810125" y="5353050"/>
          <p14:tracePt t="66083" x="4818063" y="5353050"/>
          <p14:tracePt t="66099" x="4818063" y="5345113"/>
          <p14:tracePt t="66121" x="4818063" y="5337175"/>
          <p14:tracePt t="66138" x="4818063" y="5327650"/>
          <p14:tracePt t="66146" x="4802188" y="5327650"/>
          <p14:tracePt t="66154" x="4784725" y="5327650"/>
          <p14:tracePt t="66162" x="4767263" y="5319713"/>
          <p14:tracePt t="66169" x="4724400" y="5319713"/>
          <p14:tracePt t="66177" x="4665663" y="5319713"/>
          <p14:tracePt t="66186" x="4605338" y="5327650"/>
          <p14:tracePt t="66194" x="4503738" y="5362575"/>
          <p14:tracePt t="66201" x="4410075" y="5387975"/>
          <p14:tracePt t="66209" x="4333875" y="5413375"/>
          <p14:tracePt t="66217" x="4275138" y="5438775"/>
          <p14:tracePt t="66226" x="4214813" y="5464175"/>
          <p14:tracePt t="66233" x="4146550" y="5507038"/>
          <p14:tracePt t="66242" x="4121150" y="5532438"/>
          <p14:tracePt t="66249" x="4079875" y="5583238"/>
          <p14:tracePt t="66257" x="4070350" y="5608638"/>
          <p14:tracePt t="66265" x="4070350" y="5626100"/>
          <p14:tracePt t="66273" x="4062413" y="5651500"/>
          <p14:tracePt t="66281" x="4062413" y="5659438"/>
          <p14:tracePt t="66289" x="4062413" y="5684838"/>
          <p14:tracePt t="66297" x="4062413" y="5694363"/>
          <p14:tracePt t="66305" x="4062413" y="5719763"/>
          <p14:tracePt t="66313" x="4062413" y="5735638"/>
          <p14:tracePt t="66321" x="4062413" y="5770563"/>
          <p14:tracePt t="66329" x="4070350" y="5788025"/>
          <p14:tracePt t="66337" x="4105275" y="5846763"/>
          <p14:tracePt t="66345" x="4113213" y="5864225"/>
          <p14:tracePt t="66353" x="4121150" y="5889625"/>
          <p14:tracePt t="66362" x="4156075" y="5922963"/>
          <p14:tracePt t="66369" x="4171950" y="5948363"/>
          <p14:tracePt t="66377" x="4197350" y="5965825"/>
          <p14:tracePt t="66387" x="4249738" y="5999163"/>
          <p14:tracePt t="66394" x="4283075" y="6024563"/>
          <p14:tracePt t="66403" x="4316413" y="6034088"/>
          <p14:tracePt t="66409" x="4341813" y="6042025"/>
          <p14:tracePt t="66419" x="4359275" y="6049963"/>
          <p14:tracePt t="66427" x="4384675" y="6059488"/>
          <p14:tracePt t="66436" x="4402138" y="6059488"/>
          <p14:tracePt t="66443" x="4435475" y="6067425"/>
          <p14:tracePt t="66451" x="4460875" y="6067425"/>
          <p14:tracePt t="66459" x="4478338" y="6076950"/>
          <p14:tracePt t="66467" x="4503738" y="6076950"/>
          <p14:tracePt t="66475" x="4538663" y="6076950"/>
          <p14:tracePt t="66483" x="4564063" y="6076950"/>
          <p14:tracePt t="66492" x="4605338" y="6076950"/>
          <p14:tracePt t="66499" x="4648200" y="6067425"/>
          <p14:tracePt t="66507" x="4724400" y="6042025"/>
          <p14:tracePt t="66515" x="4784725" y="6034088"/>
          <p14:tracePt t="66524" x="4843463" y="6016625"/>
          <p14:tracePt t="66532" x="4903788" y="5999163"/>
          <p14:tracePt t="66540" x="4937125" y="5983288"/>
          <p14:tracePt t="66548" x="4962525" y="5983288"/>
          <p14:tracePt t="66556" x="4987925" y="5973763"/>
          <p14:tracePt t="66563" x="5005388" y="5965825"/>
          <p14:tracePt t="66572" x="5022850" y="5965825"/>
          <p14:tracePt t="66588" x="5030788" y="5965825"/>
          <p14:tracePt t="66686" x="5030788" y="5948363"/>
          <p14:tracePt t="66695" x="5030788" y="5940425"/>
          <p14:tracePt t="66700" x="5038725" y="5915025"/>
          <p14:tracePt t="66713" x="5038725" y="5897563"/>
          <p14:tracePt t="66718" x="5038725" y="5889625"/>
          <p14:tracePt t="66728" x="5038725" y="5872163"/>
          <p14:tracePt t="66734" x="5038725" y="5864225"/>
          <p14:tracePt t="66742" x="5038725" y="5854700"/>
          <p14:tracePt t="66759" x="5038725" y="5846763"/>
          <p14:tracePt t="66892" x="5038725" y="5838825"/>
          <p14:tracePt t="66913" x="5038725" y="5829300"/>
          <p14:tracePt t="66921" x="5038725" y="5821363"/>
          <p14:tracePt t="66930" x="5048250" y="5821363"/>
          <p14:tracePt t="66937" x="5056188" y="5821363"/>
          <p14:tracePt t="66945" x="5056188" y="5813425"/>
          <p14:tracePt t="66953" x="5064125" y="5803900"/>
          <p14:tracePt t="66969" x="5073650" y="5795963"/>
          <p14:tracePt t="66986" x="5081588" y="5795963"/>
          <p14:tracePt t="67012" x="5081588" y="5788025"/>
          <p14:tracePt t="67019" x="5091113" y="5788025"/>
          <p14:tracePt t="67027" x="5091113" y="5778500"/>
          <p14:tracePt t="67035" x="5099050" y="5778500"/>
          <p14:tracePt t="67051" x="5106988" y="5778500"/>
          <p14:tracePt t="67060" x="5106988" y="5770563"/>
          <p14:tracePt t="67080" x="5116513" y="5770563"/>
          <p14:tracePt t="67107" x="5116513" y="5761038"/>
          <p14:tracePt t="67187" x="5124450" y="5753100"/>
          <p14:tracePt t="67215" x="5132388" y="5753100"/>
          <p14:tracePt t="67223" x="5132388" y="5745163"/>
          <p14:tracePt t="67239" x="5141913" y="5745163"/>
          <p14:tracePt t="67256" x="5141913" y="5735638"/>
          <p14:tracePt t="67266" x="5149850" y="5735638"/>
          <p14:tracePt t="67271" x="5157788" y="5735638"/>
          <p14:tracePt t="67282" x="5167313" y="5727700"/>
          <p14:tracePt t="67288" x="5167313" y="5719763"/>
          <p14:tracePt t="67297" x="5175250" y="5719763"/>
          <p14:tracePt t="67306" x="5183188" y="5710238"/>
          <p14:tracePt t="67321" x="5192713" y="5710238"/>
          <p14:tracePt t="67382" x="5200650" y="5710238"/>
          <p14:tracePt t="67392" x="5208588" y="5710238"/>
          <p14:tracePt t="67397" x="5208588" y="5702300"/>
          <p14:tracePt t="67405" x="5226050" y="5702300"/>
          <p14:tracePt t="67413" x="5243513" y="5702300"/>
          <p14:tracePt t="67421" x="5260975" y="5702300"/>
          <p14:tracePt t="67429" x="5286375" y="5702300"/>
          <p14:tracePt t="67437" x="5294313" y="5702300"/>
          <p14:tracePt t="67445" x="5319713" y="5694363"/>
          <p14:tracePt t="67454" x="5345113" y="5694363"/>
          <p14:tracePt t="67463" x="5353050" y="5694363"/>
          <p14:tracePt t="67470" x="5370513" y="5684838"/>
          <p14:tracePt t="67478" x="5387975" y="5684838"/>
          <p14:tracePt t="67485" x="5395913" y="5676900"/>
          <p14:tracePt t="67494" x="5405438" y="5676900"/>
          <p14:tracePt t="67501" x="5421313" y="5676900"/>
          <p14:tracePt t="67517" x="5430838" y="5676900"/>
          <p14:tracePt t="67525" x="5438775" y="5676900"/>
          <p14:tracePt t="67533" x="5438775" y="5668963"/>
          <p14:tracePt t="67567" x="5446713" y="5668963"/>
          <p14:tracePt t="67592" x="5446713" y="5659438"/>
          <p14:tracePt t="67624" x="5456238" y="5659438"/>
          <p14:tracePt t="68236" x="5464175" y="5659438"/>
          <p14:tracePt t="68270" x="5464175" y="5676900"/>
          <p14:tracePt t="68279" x="5464175" y="5702300"/>
          <p14:tracePt t="68287" x="5472113" y="5735638"/>
          <p14:tracePt t="68295" x="5472113" y="5745163"/>
          <p14:tracePt t="68303" x="5472113" y="5761038"/>
          <p14:tracePt t="68311" x="5481638" y="5778500"/>
          <p14:tracePt t="68319" x="5481638" y="5788025"/>
          <p14:tracePt t="68328" x="5481638" y="5795963"/>
          <p14:tracePt t="68335" x="5489575" y="5803900"/>
          <p14:tracePt t="68344" x="5489575" y="5813425"/>
          <p14:tracePt t="68361" x="5497513" y="5821363"/>
          <p14:tracePt t="68371" x="5497513" y="5829300"/>
          <p14:tracePt t="68395" x="5497513" y="5838825"/>
          <p14:tracePt t="68403" x="5497513" y="5846763"/>
          <p14:tracePt t="68422" x="5497513" y="5854700"/>
          <p14:tracePt t="68430" x="5497513" y="5872163"/>
          <p14:tracePt t="68446" x="5497513" y="5880100"/>
          <p14:tracePt t="68470" x="5497513" y="5889625"/>
          <p14:tracePt t="68526" x="5497513" y="5897563"/>
          <p14:tracePt t="68550" x="5497513" y="5905500"/>
          <p14:tracePt t="68566" x="5497513" y="5915025"/>
          <p14:tracePt t="68594" x="5497513" y="5922963"/>
          <p14:tracePt t="68610" x="5497513" y="5932488"/>
          <p14:tracePt t="68626" x="5497513" y="5940425"/>
          <p14:tracePt t="70838" x="5497513" y="5922963"/>
          <p14:tracePt t="70854" x="5497513" y="5915025"/>
          <p14:tracePt t="70864" x="5497513" y="5905500"/>
          <p14:tracePt t="70869" x="5489575" y="5905500"/>
          <p14:tracePt t="70879" x="5489575" y="5889625"/>
          <p14:tracePt t="70886" x="5481638" y="5880100"/>
          <p14:tracePt t="70896" x="5472113" y="5872163"/>
          <p14:tracePt t="70902" x="5464175" y="5854700"/>
          <p14:tracePt t="70910" x="5456238" y="5838825"/>
          <p14:tracePt t="70918" x="5446713" y="5821363"/>
          <p14:tracePt t="70931" x="5413375" y="5788025"/>
          <p14:tracePt t="70941" x="5405438" y="5770563"/>
          <p14:tracePt t="70949" x="5370513" y="5719763"/>
          <p14:tracePt t="70957" x="5345113" y="5694363"/>
          <p14:tracePt t="70965" x="5286375" y="5634038"/>
          <p14:tracePt t="70973" x="5243513" y="5600700"/>
          <p14:tracePt t="70981" x="5200650" y="5575300"/>
          <p14:tracePt t="70989" x="5175250" y="5549900"/>
          <p14:tracePt t="70997" x="5141913" y="5532438"/>
          <p14:tracePt t="71007" x="5099050" y="5514975"/>
          <p14:tracePt t="71013" x="5099050" y="5507038"/>
          <p14:tracePt t="71048" x="5091113" y="5507038"/>
          <p14:tracePt t="71056" x="5081588" y="5507038"/>
          <p14:tracePt t="71072" x="5073650" y="5524500"/>
          <p14:tracePt t="71080" x="5030788" y="5575300"/>
          <p14:tracePt t="71096" x="4937125" y="5676900"/>
          <p14:tracePt t="71103" x="4903788" y="5727700"/>
          <p14:tracePt t="71111" x="4868863" y="5761038"/>
          <p14:tracePt t="71119" x="4818063" y="5795963"/>
          <p14:tracePt t="71127" x="4792663" y="5829300"/>
          <p14:tracePt t="71137" x="4759325" y="5854700"/>
          <p14:tracePt t="71144" x="4716463" y="5880100"/>
          <p14:tracePt t="71151" x="4699000" y="5897563"/>
          <p14:tracePt t="71160" x="4673600" y="5915025"/>
          <p14:tracePt t="71167" x="4648200" y="5932488"/>
          <p14:tracePt t="71175" x="4622800" y="5948363"/>
          <p14:tracePt t="71184" x="4605338" y="5957888"/>
          <p14:tracePt t="71192" x="4554538" y="5973763"/>
          <p14:tracePt t="71200" x="4546600" y="5983288"/>
          <p14:tracePt t="71207" x="4495800" y="5991225"/>
          <p14:tracePt t="71217" x="4452938" y="5999163"/>
          <p14:tracePt t="71224" x="4427538" y="5999163"/>
          <p14:tracePt t="71232" x="4394200" y="6008688"/>
          <p14:tracePt t="71240" x="4351338" y="6008688"/>
          <p14:tracePt t="71249" x="4325938" y="6008688"/>
          <p14:tracePt t="71255" x="4275138" y="6016625"/>
          <p14:tracePt t="71264" x="4232275" y="6016625"/>
          <p14:tracePt t="71271" x="4206875" y="6016625"/>
          <p14:tracePt t="71280" x="4181475" y="6016625"/>
          <p14:tracePt t="71287" x="4164013" y="6016625"/>
          <p14:tracePt t="71297" x="4146550" y="6016625"/>
          <p14:tracePt t="71304" x="4121150" y="6016625"/>
          <p14:tracePt t="71313" x="4105275" y="6016625"/>
          <p14:tracePt t="71321" x="4070350" y="6016625"/>
          <p14:tracePt t="71329" x="4070350" y="5999163"/>
          <p14:tracePt t="71337" x="4044950" y="5991225"/>
          <p14:tracePt t="71345" x="4027488" y="5965825"/>
          <p14:tracePt t="71353" x="4002088" y="5948363"/>
          <p14:tracePt t="71362" x="3994150" y="5932488"/>
          <p14:tracePt t="71369" x="3976688" y="5905500"/>
          <p14:tracePt t="71377" x="3976688" y="5889625"/>
          <p14:tracePt t="71385" x="3968750" y="5880100"/>
          <p14:tracePt t="71394" x="3968750" y="5872163"/>
          <p14:tracePt t="71402" x="3968750" y="5864225"/>
          <p14:tracePt t="71425" x="3968750" y="5854700"/>
          <p14:tracePt t="71490" x="3968750" y="5872163"/>
          <p14:tracePt t="71497" x="3968750" y="5897563"/>
          <p14:tracePt t="71506" x="3976688" y="5915025"/>
          <p14:tracePt t="71513" x="3986213" y="5932488"/>
          <p14:tracePt t="71521" x="3994150" y="5957888"/>
          <p14:tracePt t="71529" x="4002088" y="5983288"/>
          <p14:tracePt t="71537" x="4019550" y="6016625"/>
          <p14:tracePt t="71545" x="4037013" y="6024563"/>
          <p14:tracePt t="71553" x="4044950" y="6042025"/>
          <p14:tracePt t="71562" x="4062413" y="6059488"/>
          <p14:tracePt t="71569" x="4070350" y="6067425"/>
          <p14:tracePt t="71577" x="4079875" y="6076950"/>
          <p14:tracePt t="71594" x="4087813" y="6076950"/>
          <p14:tracePt t="71627" x="4095750" y="6076950"/>
          <p14:tracePt t="71650" x="4105275" y="6067425"/>
          <p14:tracePt t="71660" x="4113213" y="6059488"/>
          <p14:tracePt t="71668" x="4121150" y="6049963"/>
          <p14:tracePt t="71676" x="4138613" y="6024563"/>
          <p14:tracePt t="71684" x="4156075" y="6008688"/>
          <p14:tracePt t="71692" x="4181475" y="5965825"/>
          <p14:tracePt t="71699" x="4189413" y="5948363"/>
          <p14:tracePt t="71707" x="4197350" y="5922963"/>
          <p14:tracePt t="71716" x="4206875" y="5905500"/>
          <p14:tracePt t="71723" x="4214813" y="5897563"/>
          <p14:tracePt t="71731" x="4214813" y="5880100"/>
          <p14:tracePt t="71739" x="4224338" y="5872163"/>
          <p14:tracePt t="71747" x="4232275" y="5872163"/>
          <p14:tracePt t="71755" x="4240213" y="5854700"/>
          <p14:tracePt t="71772" x="4249738" y="5846763"/>
          <p14:tracePt t="71779" x="4257675" y="5846763"/>
          <p14:tracePt t="71787" x="4265613" y="5846763"/>
          <p14:tracePt t="71804" x="4275138" y="5846763"/>
          <p14:tracePt t="71811" x="4283075" y="5846763"/>
          <p14:tracePt t="71828" x="4291013" y="5846763"/>
          <p14:tracePt t="71835" x="4308475" y="5846763"/>
          <p14:tracePt t="71845" x="4316413" y="5854700"/>
          <p14:tracePt t="71854" x="4325938" y="5864225"/>
          <p14:tracePt t="71860" x="4333875" y="5872163"/>
          <p14:tracePt t="71868" x="4341813" y="5872163"/>
          <p14:tracePt t="71875" x="4359275" y="5889625"/>
          <p14:tracePt t="71885" x="4394200" y="5915025"/>
          <p14:tracePt t="71894" x="4419600" y="5932488"/>
          <p14:tracePt t="71901" x="4445000" y="5948363"/>
          <p14:tracePt t="71910" x="4470400" y="5957888"/>
          <p14:tracePt t="71920" x="4478338" y="5965825"/>
          <p14:tracePt t="71929" x="4486275" y="5965825"/>
          <p14:tracePt t="71937" x="4503738" y="5965825"/>
          <p14:tracePt t="71945" x="4513263" y="5965825"/>
          <p14:tracePt t="71955" x="4521200" y="5965825"/>
          <p14:tracePt t="71966" x="4529138" y="5965825"/>
          <p14:tracePt t="71973" x="4538663" y="5965825"/>
          <p14:tracePt t="71982" x="4546600" y="5965825"/>
          <p14:tracePt t="71989" x="4554538" y="5948363"/>
          <p14:tracePt t="71998" x="4564063" y="5940425"/>
          <p14:tracePt t="72005" x="4572000" y="5922963"/>
          <p14:tracePt t="72013" x="4579938" y="5905500"/>
          <p14:tracePt t="72021" x="4597400" y="5872163"/>
          <p14:tracePt t="72029" x="4605338" y="5864225"/>
          <p14:tracePt t="72037" x="4614863" y="5838825"/>
          <p14:tracePt t="72045" x="4622800" y="5813425"/>
          <p14:tracePt t="72053" x="4622800" y="5795963"/>
          <p14:tracePt t="72062" x="4630738" y="5778500"/>
          <p14:tracePt t="72069" x="4630738" y="5753100"/>
          <p14:tracePt t="72077" x="4630738" y="5727700"/>
          <p14:tracePt t="72097" x="4648200" y="5684838"/>
          <p14:tracePt t="72101" x="4657725" y="5659438"/>
          <p14:tracePt t="72109" x="4665663" y="5641975"/>
          <p14:tracePt t="72117" x="4683125" y="5634038"/>
          <p14:tracePt t="72125" x="4691063" y="5616575"/>
          <p14:tracePt t="72133" x="4691063" y="5608638"/>
          <p14:tracePt t="72141" x="4699000" y="5600700"/>
          <p14:tracePt t="72149" x="4708525" y="5600700"/>
          <p14:tracePt t="72160" x="4716463" y="5591175"/>
          <p14:tracePt t="72172" x="4724400" y="5583238"/>
          <p14:tracePt t="72178" x="4741863" y="5583238"/>
          <p14:tracePt t="72187" x="4749800" y="5583238"/>
          <p14:tracePt t="72195" x="4759325" y="5583238"/>
          <p14:tracePt t="72204" x="4767263" y="5583238"/>
          <p14:tracePt t="72221" x="4775200" y="5591175"/>
          <p14:tracePt t="72228" x="4775200" y="5600700"/>
          <p14:tracePt t="72236" x="4784725" y="5608638"/>
          <p14:tracePt t="72244" x="4784725" y="5626100"/>
          <p14:tracePt t="72252" x="4792663" y="5651500"/>
          <p14:tracePt t="72259" x="4792663" y="5668963"/>
          <p14:tracePt t="72267" x="4802188" y="5684838"/>
          <p14:tracePt t="72275" x="4810125" y="5702300"/>
          <p14:tracePt t="72283" x="4810125" y="5727700"/>
          <p14:tracePt t="72291" x="4810125" y="5761038"/>
          <p14:tracePt t="72299" x="4810125" y="5778500"/>
          <p14:tracePt t="72307" x="4810125" y="5813425"/>
          <p14:tracePt t="72315" x="4802188" y="5846763"/>
          <p14:tracePt t="72323" x="4802188" y="5889625"/>
          <p14:tracePt t="72332" x="4792663" y="5915025"/>
          <p14:tracePt t="72340" x="4792663" y="5922963"/>
          <p14:tracePt t="72348" x="4784725" y="5932488"/>
          <p14:tracePt t="72356" x="4784725" y="5940425"/>
          <p14:tracePt t="72371" x="4784725" y="5948363"/>
          <p14:tracePt t="72387" x="4784725" y="5957888"/>
          <p14:tracePt t="72395" x="4792663" y="5965825"/>
          <p14:tracePt t="72404" x="4810125" y="5973763"/>
          <p14:tracePt t="72411" x="4827588" y="5973763"/>
          <p14:tracePt t="72420" x="4835525" y="5973763"/>
          <p14:tracePt t="72428" x="4860925" y="5973763"/>
          <p14:tracePt t="72438" x="4886325" y="5973763"/>
          <p14:tracePt t="72446" x="4911725" y="5973763"/>
          <p14:tracePt t="72454" x="4946650" y="5965825"/>
          <p14:tracePt t="72461" x="4979988" y="5948363"/>
          <p14:tracePt t="72468" x="5048250" y="5922963"/>
          <p14:tracePt t="72485" x="5064125" y="5915025"/>
          <p14:tracePt t="72509" x="5073650" y="5915025"/>
          <p14:tracePt t="72586" x="5081588" y="5915025"/>
          <p14:tracePt t="72594" x="5091113" y="5915025"/>
          <p14:tracePt t="72602" x="5106988" y="5932488"/>
          <p14:tracePt t="72610" x="5124450" y="5965825"/>
          <p14:tracePt t="72618" x="5149850" y="6008688"/>
          <p14:tracePt t="72626" x="5167313" y="6042025"/>
          <p14:tracePt t="72634" x="5192713" y="6076950"/>
          <p14:tracePt t="72642" x="5235575" y="6118225"/>
          <p14:tracePt t="72650" x="5260975" y="6135688"/>
          <p14:tracePt t="72658" x="5286375" y="6153150"/>
          <p14:tracePt t="72670" x="5302250" y="6178550"/>
          <p14:tracePt t="72682" x="5327650" y="6186488"/>
          <p14:tracePt t="72690" x="5337175" y="6194425"/>
          <p14:tracePt t="72698" x="5345113" y="6194425"/>
          <p14:tracePt t="72706" x="5345113" y="6203950"/>
          <p14:tracePt t="72714" x="5353050" y="6203950"/>
          <p14:tracePt t="72724" x="5370513" y="6203950"/>
          <p14:tracePt t="72740" x="5387975" y="6211888"/>
          <p14:tracePt t="72747" x="5413375" y="6211888"/>
          <p14:tracePt t="72756" x="5421313" y="6211888"/>
          <p14:tracePt t="72762" x="5446713" y="6211888"/>
          <p14:tracePt t="72772" x="5472113" y="6211888"/>
          <p14:tracePt t="72780" x="5481638" y="6211888"/>
          <p14:tracePt t="72788" x="5497513" y="6211888"/>
          <p14:tracePt t="72796" x="5507038" y="6211888"/>
          <p14:tracePt t="72804" x="5514975" y="6211888"/>
          <p14:tracePt t="72963" x="5514975" y="6203950"/>
          <p14:tracePt t="72971" x="5524500" y="6186488"/>
          <p14:tracePt t="72979" x="5524500" y="6178550"/>
          <p14:tracePt t="72987" x="5524500" y="6161088"/>
          <p14:tracePt t="72995" x="5532438" y="6135688"/>
          <p14:tracePt t="73003" x="5532438" y="6118225"/>
          <p14:tracePt t="73011" x="5540375" y="6092825"/>
          <p14:tracePt t="73019" x="5549900" y="6034088"/>
          <p14:tracePt t="73029" x="5565775" y="5991225"/>
          <p14:tracePt t="73038" x="5575300" y="5957888"/>
          <p14:tracePt t="73046" x="5591175" y="5905500"/>
          <p14:tracePt t="73056" x="5616575" y="5829300"/>
          <p14:tracePt t="73063" x="5641975" y="5788025"/>
          <p14:tracePt t="73071" x="5676900" y="5719763"/>
          <p14:tracePt t="73081" x="5727700" y="5600700"/>
          <p14:tracePt t="73090" x="5770563" y="5524500"/>
          <p14:tracePt t="73098" x="5803900" y="5446713"/>
          <p14:tracePt t="73106" x="5864225" y="5319713"/>
          <p14:tracePt t="73115" x="5897563" y="5200650"/>
          <p14:tracePt t="73124" x="5940425" y="5099050"/>
          <p14:tracePt t="73129" x="5973763" y="4954588"/>
          <p14:tracePt t="73141" x="5999163" y="4868863"/>
          <p14:tracePt t="73146" x="5999163" y="4759325"/>
          <p14:tracePt t="73153" x="5999163" y="4683125"/>
          <p14:tracePt t="73163" x="5983288" y="4572000"/>
          <p14:tracePt t="73171" x="5965825" y="4478338"/>
          <p14:tracePt t="73181" x="5940425" y="4410075"/>
          <p14:tracePt t="73194" x="5880100" y="4291013"/>
          <p14:tracePt t="73201" x="5761038" y="4070350"/>
          <p14:tracePt t="73210" x="5719763" y="3994150"/>
          <p14:tracePt t="73217" x="5668963" y="3917950"/>
          <p14:tracePt t="73225" x="5626100" y="3867150"/>
          <p14:tracePt t="73233" x="5532438" y="3773488"/>
          <p14:tracePt t="73241" x="5464175" y="3713163"/>
          <p14:tracePt t="73249" x="5345113" y="3646488"/>
          <p14:tracePt t="73257" x="5311775" y="3619500"/>
          <p14:tracePt t="73265" x="5235575" y="3586163"/>
          <p14:tracePt t="73276" x="5218113" y="3578225"/>
          <p14:tracePt t="73281" x="5218113" y="3568700"/>
          <p14:tracePt t="73327" x="5226050" y="3568700"/>
          <p14:tracePt t="73334" x="5302250" y="3611563"/>
          <p14:tracePt t="73345" x="5380038" y="3654425"/>
          <p14:tracePt t="73352" x="5489575" y="3722688"/>
          <p14:tracePt t="73361" x="5591175" y="3816350"/>
          <p14:tracePt t="73368" x="5719763" y="3917950"/>
          <p14:tracePt t="73376" x="5872163" y="4062413"/>
          <p14:tracePt t="73386" x="6092825" y="4240213"/>
          <p14:tracePt t="73392" x="6211888" y="4341813"/>
          <p14:tracePt t="73403" x="6356350" y="4503738"/>
          <p14:tracePt t="73407" x="6424613" y="4597400"/>
          <p14:tracePt t="73416" x="6500813" y="4683125"/>
          <p14:tracePt t="73424" x="6543675" y="4792663"/>
          <p14:tracePt t="73431" x="6569075" y="4878388"/>
          <p14:tracePt t="73439" x="6569075" y="4946650"/>
          <p14:tracePt t="73447" x="6569075" y="4979988"/>
          <p14:tracePt t="73455" x="6569075" y="5064125"/>
          <p14:tracePt t="73463" x="6551613" y="5141913"/>
          <p14:tracePt t="73471" x="6535738" y="5235575"/>
          <p14:tracePt t="73479" x="6500813" y="5337175"/>
          <p14:tracePt t="73487" x="6467475" y="5413375"/>
          <p14:tracePt t="73495" x="6442075" y="5456238"/>
          <p14:tracePt t="73503" x="6416675" y="5532438"/>
          <p14:tracePt t="73512" x="6381750" y="5600700"/>
          <p14:tracePt t="73519" x="6348413" y="5659438"/>
          <p14:tracePt t="73527" x="6330950" y="5694363"/>
          <p14:tracePt t="73535" x="6313488" y="5745163"/>
          <p14:tracePt t="73544" x="6288088" y="5778500"/>
          <p14:tracePt t="73551" x="6272213" y="5813425"/>
          <p14:tracePt t="73559" x="6254750" y="5846763"/>
          <p14:tracePt t="73567" x="6246813" y="5872163"/>
          <p14:tracePt t="73575" x="6221413" y="5915025"/>
          <p14:tracePt t="73583" x="6221413" y="5940425"/>
          <p14:tracePt t="73594" x="6211888" y="5965825"/>
          <p14:tracePt t="73599" x="6211888" y="5973763"/>
          <p14:tracePt t="73609" x="6203950" y="5999163"/>
          <p14:tracePt t="73615" x="6203950" y="6008688"/>
          <p14:tracePt t="73625" x="6203950" y="6016625"/>
          <p14:tracePt t="73642" x="6203950" y="6024563"/>
          <p14:tracePt t="73650" x="6203950" y="6034088"/>
          <p14:tracePt t="73666" x="6203950" y="6042025"/>
          <p14:tracePt t="73674" x="6203950" y="6059488"/>
          <p14:tracePt t="73682" x="6211888" y="6059488"/>
          <p14:tracePt t="73694" x="6211888" y="6067425"/>
          <p14:tracePt t="73701" x="6211888" y="6076950"/>
          <p14:tracePt t="73717" x="6211888" y="6084888"/>
          <p14:tracePt t="73725" x="6221413" y="6084888"/>
          <p14:tracePt t="73733" x="6221413" y="6092825"/>
          <p14:tracePt t="73757" x="6221413" y="6102350"/>
          <p14:tracePt t="73773" x="6211888" y="6110288"/>
          <p14:tracePt t="73787" x="6203950" y="6118225"/>
          <p14:tracePt t="73798" x="6194425" y="6127750"/>
          <p14:tracePt t="73806" x="6169025" y="6143625"/>
          <p14:tracePt t="73816" x="6153150" y="6161088"/>
          <p14:tracePt t="73822" x="6143625" y="6161088"/>
          <p14:tracePt t="73829" x="6127750" y="6169025"/>
          <p14:tracePt t="73837" x="6118225" y="6169025"/>
          <p14:tracePt t="73845" x="6110288" y="6169025"/>
          <p14:tracePt t="73853" x="6102350" y="6169025"/>
          <p14:tracePt t="73861" x="6084888" y="6169025"/>
          <p14:tracePt t="73877" x="6059488" y="6169025"/>
          <p14:tracePt t="73886" x="6049963" y="6169025"/>
          <p14:tracePt t="73903" x="6034088" y="6169025"/>
          <p14:tracePt t="73911" x="6008688" y="6169025"/>
          <p14:tracePt t="73920" x="5932488" y="6169025"/>
          <p14:tracePt t="73928" x="5880100" y="6169025"/>
          <p14:tracePt t="73935" x="5846763" y="6169025"/>
          <p14:tracePt t="73943" x="5778500" y="6169025"/>
          <p14:tracePt t="73951" x="5694363" y="6169025"/>
          <p14:tracePt t="73960" x="5591175" y="6169025"/>
          <p14:tracePt t="73967" x="5507038" y="6153150"/>
          <p14:tracePt t="73975" x="5362575" y="6143625"/>
          <p14:tracePt t="73983" x="5276850" y="6135688"/>
          <p14:tracePt t="73991" x="5167313" y="6118225"/>
          <p14:tracePt t="73999" x="5091113" y="6118225"/>
          <p14:tracePt t="74007" x="5048250" y="6110288"/>
          <p14:tracePt t="74015" x="5022850" y="6110288"/>
          <p14:tracePt t="85545" x="5022850" y="6102350"/>
          <p14:tracePt t="85555" x="5038725" y="6067425"/>
          <p14:tracePt t="85563" x="5081588" y="6016625"/>
          <p14:tracePt t="85571" x="5091113" y="6008688"/>
          <p14:tracePt t="85579" x="5099050" y="5991225"/>
          <p14:tracePt t="85618" x="5106988" y="5965825"/>
          <p14:tracePt t="85628" x="5132388" y="5932488"/>
          <p14:tracePt t="85636" x="5141913" y="5922963"/>
          <p14:tracePt t="112531" x="5124450" y="5922963"/>
          <p14:tracePt t="112537" x="5116513" y="5922963"/>
          <p14:tracePt t="112545" x="5106988" y="5922963"/>
          <p14:tracePt t="112553" x="5099050" y="5922963"/>
          <p14:tracePt t="112630" x="5091113" y="5922963"/>
          <p14:tracePt t="112635" x="5064125" y="5915025"/>
          <p14:tracePt t="112644" x="4979988" y="5854700"/>
          <p14:tracePt t="112651" x="4759325" y="5676900"/>
          <p14:tracePt t="112660" x="4630738" y="5575300"/>
          <p14:tracePt t="112667" x="4316413" y="5370513"/>
          <p14:tracePt t="112676" x="4027488" y="5192713"/>
          <p14:tracePt t="112683" x="3832225" y="5064125"/>
          <p14:tracePt t="112692" x="3687763" y="4987925"/>
          <p14:tracePt t="112700" x="3475038" y="4903788"/>
          <p14:tracePt t="112707" x="3390900" y="4868863"/>
          <p14:tracePt t="112717" x="3271838" y="4818063"/>
          <p14:tracePt t="112723" x="3211513" y="4802188"/>
          <p14:tracePt t="112731" x="3101975" y="4749800"/>
          <p14:tracePt t="112739" x="3084513" y="4741863"/>
          <p14:tracePt t="112747" x="3067050" y="4741863"/>
          <p14:tracePt t="112755" x="3059113" y="4741863"/>
          <p14:tracePt t="112829" x="3059113" y="4733925"/>
          <p14:tracePt t="112835" x="3041650" y="4724400"/>
          <p14:tracePt t="112845" x="3008313" y="4708525"/>
          <p14:tracePt t="112851" x="2957513" y="4691063"/>
          <p14:tracePt t="112860" x="2922588" y="4673600"/>
          <p14:tracePt t="112869" x="2897188" y="4665663"/>
          <p14:tracePt t="112877" x="2855913" y="4640263"/>
          <p14:tracePt t="112886" x="2820988" y="4622800"/>
          <p14:tracePt t="112892" x="2805113" y="4614863"/>
          <p14:tracePt t="112902" x="2778125" y="4597400"/>
          <p14:tracePt t="112908" x="2762250" y="4579938"/>
          <p14:tracePt t="112918" x="2752725" y="4579938"/>
          <p14:tracePt t="112926" x="2752725" y="4572000"/>
          <p14:tracePt t="112950" x="2762250" y="4589463"/>
          <p14:tracePt t="112958" x="2778125" y="4605338"/>
          <p14:tracePt t="112965" x="2820988" y="4640263"/>
          <p14:tracePt t="112974" x="2881313" y="4708525"/>
          <p14:tracePt t="112982" x="2940050" y="4767263"/>
          <p14:tracePt t="112989" x="2965450" y="4818063"/>
          <p14:tracePt t="112998" x="3008313" y="4868863"/>
          <p14:tracePt t="113005" x="3025775" y="4919663"/>
          <p14:tracePt t="113014" x="3051175" y="4962525"/>
          <p14:tracePt t="113021" x="3084513" y="5056188"/>
          <p14:tracePt t="113030" x="3094038" y="5099050"/>
          <p14:tracePt t="113037" x="3109913" y="5200650"/>
          <p14:tracePt t="113046" x="3109913" y="5260975"/>
          <p14:tracePt t="113055" x="3109913" y="5319713"/>
          <p14:tracePt t="113065" x="3109913" y="5362575"/>
          <p14:tracePt t="113073" x="3109913" y="5421313"/>
          <p14:tracePt t="113096" x="3109913" y="5497513"/>
          <p14:tracePt t="113100" x="3109913" y="5524500"/>
          <p14:tracePt t="113106" x="3109913" y="5532438"/>
          <p14:tracePt t="113116" x="3109913" y="5540375"/>
          <p14:tracePt t="113122" x="3109913" y="5549900"/>
          <p14:tracePt t="113132" x="3109913" y="5557838"/>
          <p14:tracePt t="113147" x="3109913" y="5575300"/>
          <p14:tracePt t="113154" x="3109913" y="5583238"/>
          <p14:tracePt t="113163" x="3109913" y="5608638"/>
          <p14:tracePt t="113170" x="3109913" y="5626100"/>
          <p14:tracePt t="113179" x="3109913" y="5634038"/>
          <p14:tracePt t="113188" x="3109913" y="5651500"/>
          <p14:tracePt t="113196" x="3109913" y="5676900"/>
          <p14:tracePt t="113204" x="3109913" y="5684838"/>
          <p14:tracePt t="113212" x="3109913" y="5710238"/>
          <p14:tracePt t="113220" x="3109913" y="5745163"/>
          <p14:tracePt t="113229" x="3119438" y="5778500"/>
          <p14:tracePt t="113236" x="3127375" y="5821363"/>
          <p14:tracePt t="113248" x="3135313" y="5854700"/>
          <p14:tracePt t="113252" x="3144838" y="5897563"/>
          <p14:tracePt t="113260" x="3170238" y="5957888"/>
          <p14:tracePt t="113268" x="3178175" y="6016625"/>
          <p14:tracePt t="113277" x="3186113" y="6076950"/>
          <p14:tracePt t="113284" x="3195638" y="6127750"/>
          <p14:tracePt t="113292" x="3211513" y="6229350"/>
          <p14:tracePt t="113299" x="3221038" y="6297613"/>
          <p14:tracePt t="113308" x="3228975" y="6373813"/>
          <p14:tracePt t="113316" x="3238500" y="6442075"/>
          <p14:tracePt t="113323" x="3246438" y="6492875"/>
          <p14:tracePt t="113336" x="3263900" y="6577013"/>
          <p14:tracePt t="113344" x="3271838" y="6654800"/>
          <p14:tracePt t="113352" x="3271838" y="6696075"/>
          <p14:tracePt t="113360" x="3279775" y="6721475"/>
          <p14:tracePt t="113367" x="3279775" y="6738938"/>
          <p14:tracePt t="113375" x="3289300" y="6756400"/>
          <p14:tracePt t="113383" x="3289300" y="6764338"/>
          <p14:tracePt t="113399" x="3289300" y="6772275"/>
          <p14:tracePt t="113407" x="3297238" y="6781800"/>
          <p14:tracePt t="113415" x="3297238" y="6789738"/>
          <p14:tracePt t="113424" x="3305175" y="6789738"/>
          <p14:tracePt t="113440" x="3322638" y="6789738"/>
          <p14:tracePt t="113450" x="3348038" y="6789738"/>
          <p14:tracePt t="113458" x="3355975" y="6789738"/>
          <p14:tracePt t="113465" x="3382963" y="6789738"/>
          <p14:tracePt t="113474" x="3390900" y="6789738"/>
          <p14:tracePt t="113482" x="3416300" y="6789738"/>
          <p14:tracePt t="113490" x="3449638" y="6789738"/>
          <p14:tracePt t="113497" x="3484563" y="6789738"/>
          <p14:tracePt t="113505" x="3509963" y="6789738"/>
          <p14:tracePt t="113513" x="3560763" y="6789738"/>
          <p14:tracePt t="113521" x="3629025" y="6772275"/>
          <p14:tracePt t="113529" x="3687763" y="6772275"/>
          <p14:tracePt t="113537" x="3730625" y="6772275"/>
          <p14:tracePt t="113545" x="3790950" y="6764338"/>
          <p14:tracePt t="113553" x="3849688" y="6764338"/>
          <p14:tracePt t="113562" x="3892550" y="6756400"/>
          <p14:tracePt t="113569" x="3925888" y="6756400"/>
          <p14:tracePt t="113579" x="3986213" y="6746875"/>
          <p14:tracePt t="113585" x="4037013" y="6746875"/>
          <p14:tracePt t="113594" x="4113213" y="6738938"/>
          <p14:tracePt t="113601" x="4171950" y="6731000"/>
          <p14:tracePt t="113609" x="4214813" y="6731000"/>
          <p14:tracePt t="113617" x="4333875" y="6713538"/>
          <p14:tracePt t="113625" x="4359275" y="6713538"/>
          <p14:tracePt t="113633" x="4435475" y="6713538"/>
          <p14:tracePt t="113641" x="4521200" y="6713538"/>
          <p14:tracePt t="113649" x="4597400" y="6713538"/>
          <p14:tracePt t="113658" x="4691063" y="6713538"/>
          <p14:tracePt t="113666" x="4775200" y="6713538"/>
          <p14:tracePt t="113674" x="4878388" y="6713538"/>
          <p14:tracePt t="113681" x="4954588" y="6713538"/>
          <p14:tracePt t="113689" x="5022850" y="6713538"/>
          <p14:tracePt t="113697" x="5064125" y="6713538"/>
          <p14:tracePt t="113706" x="5132388" y="6713538"/>
          <p14:tracePt t="113717" x="5208588" y="6713538"/>
          <p14:tracePt t="113722" x="5251450" y="6713538"/>
          <p14:tracePt t="113732" x="5276850" y="6713538"/>
          <p14:tracePt t="113737" x="5294313" y="6713538"/>
          <p14:tracePt t="113748" x="5327650" y="6713538"/>
          <p14:tracePt t="113753" x="5345113" y="6713538"/>
          <p14:tracePt t="113763" x="5353050" y="6713538"/>
          <p14:tracePt t="113771" x="5380038" y="6713538"/>
          <p14:tracePt t="113779" x="5405438" y="6713538"/>
          <p14:tracePt t="113787" x="5430838" y="6705600"/>
          <p14:tracePt t="113795" x="5464175" y="6705600"/>
          <p14:tracePt t="113803" x="5532438" y="6696075"/>
          <p14:tracePt t="113811" x="5565775" y="6696075"/>
          <p14:tracePt t="113819" x="5608638" y="6696075"/>
          <p14:tracePt t="113828" x="5634038" y="6696075"/>
          <p14:tracePt t="113835" x="5668963" y="6696075"/>
          <p14:tracePt t="113844" x="5710238" y="6696075"/>
          <p14:tracePt t="113851" x="5727700" y="6696075"/>
          <p14:tracePt t="113860" x="5735638" y="6696075"/>
          <p14:tracePt t="114126" x="5735638" y="6680200"/>
          <p14:tracePt t="114134" x="5735638" y="6602413"/>
          <p14:tracePt t="114142" x="5727700" y="6543675"/>
          <p14:tracePt t="114150" x="5694363" y="6399213"/>
          <p14:tracePt t="114158" x="5676900" y="6348413"/>
          <p14:tracePt t="114166" x="5608638" y="6203950"/>
          <p14:tracePt t="114174" x="5583238" y="6135688"/>
          <p14:tracePt t="114183" x="5565775" y="6118225"/>
          <p14:tracePt t="114189" x="5549900" y="6092825"/>
          <p14:tracePt t="114351" x="5549900" y="6076950"/>
          <p14:tracePt t="114360" x="5549900" y="6049963"/>
          <p14:tracePt t="114368" x="5557838" y="6024563"/>
          <p14:tracePt t="114376" x="5557838" y="5999163"/>
          <p14:tracePt t="114384" x="5557838" y="5973763"/>
          <p14:tracePt t="114392" x="5557838" y="5940425"/>
          <p14:tracePt t="114400" x="5557838" y="5872163"/>
          <p14:tracePt t="114408" x="5557838" y="5829300"/>
          <p14:tracePt t="114416" x="5557838" y="5745163"/>
          <p14:tracePt t="114424" x="5557838" y="5659438"/>
          <p14:tracePt t="114432" x="5557838" y="5540375"/>
          <p14:tracePt t="114440" x="5557838" y="5430838"/>
          <p14:tracePt t="114448" x="5557838" y="5387975"/>
          <p14:tracePt t="114455" x="5557838" y="5260975"/>
          <p14:tracePt t="114463" x="5557838" y="5116513"/>
          <p14:tracePt t="114471" x="5557838" y="4946650"/>
          <p14:tracePt t="114479" x="5540375" y="4827588"/>
          <p14:tracePt t="114487" x="5524500" y="4716463"/>
          <p14:tracePt t="114495" x="5489575" y="4589463"/>
          <p14:tracePt t="114503" x="5438775" y="4470400"/>
          <p14:tracePt t="114511" x="5405438" y="4402138"/>
          <p14:tracePt t="114519" x="5319713" y="4265613"/>
          <p14:tracePt t="114529" x="5251450" y="4146550"/>
          <p14:tracePt t="114535" x="5149850" y="4027488"/>
          <p14:tracePt t="114544" x="5106988" y="3960813"/>
          <p14:tracePt t="114551" x="5030788" y="3867150"/>
          <p14:tracePt t="114559" x="4987925" y="3806825"/>
          <p14:tracePt t="114567" x="4954588" y="3763963"/>
          <p14:tracePt t="114777" x="4937125" y="3763963"/>
          <p14:tracePt t="114785" x="4878388" y="3781425"/>
          <p14:tracePt t="114794" x="4835525" y="3798888"/>
          <p14:tracePt t="114801" x="4759325" y="3832225"/>
          <p14:tracePt t="114809" x="4699000" y="3849688"/>
          <p14:tracePt t="114817" x="4564063" y="3917950"/>
          <p14:tracePt t="114825" x="4445000" y="3960813"/>
          <p14:tracePt t="114833" x="4300538" y="4019550"/>
          <p14:tracePt t="114841" x="4164013" y="4079875"/>
          <p14:tracePt t="114851" x="4044950" y="4138613"/>
          <p14:tracePt t="114858" x="3790950" y="4249738"/>
          <p14:tracePt t="114869" x="3662363" y="4308475"/>
          <p14:tracePt t="114877" x="3527425" y="4368800"/>
          <p14:tracePt t="114885" x="3433763" y="4427538"/>
          <p14:tracePt t="114894" x="3373438" y="4452938"/>
          <p14:tracePt t="114904" x="3348038" y="4478338"/>
          <p14:tracePt t="114911" x="3289300" y="4538663"/>
          <p14:tracePt t="114920" x="3271838" y="4554538"/>
          <p14:tracePt t="114927" x="3263900" y="4572000"/>
          <p14:tracePt t="114935" x="3254375" y="4597400"/>
          <p14:tracePt t="114944" x="3246438" y="4614863"/>
          <p14:tracePt t="114951" x="3238500" y="4640263"/>
          <p14:tracePt t="114959" x="3238500" y="4665663"/>
          <p14:tracePt t="114967" x="3238500" y="4691063"/>
          <p14:tracePt t="114976" x="3238500" y="4699000"/>
          <p14:tracePt t="114984" x="3238500" y="4724400"/>
          <p14:tracePt t="114992" x="3238500" y="4741863"/>
          <p14:tracePt t="115000" x="3238500" y="4749800"/>
          <p14:tracePt t="115007" x="3228975" y="4759325"/>
          <p14:tracePt t="115015" x="3228975" y="4767263"/>
          <p14:tracePt t="115023" x="3221038" y="4775200"/>
          <p14:tracePt t="115031" x="3211513" y="4784725"/>
          <p14:tracePt t="115039" x="3211513" y="4792663"/>
          <p14:tracePt t="115047" x="3203575" y="4792663"/>
          <p14:tracePt t="115147" x="3211513" y="4792663"/>
          <p14:tracePt t="115157" x="3221038" y="4784725"/>
          <p14:tracePt t="115163" x="3238500" y="4759325"/>
          <p14:tracePt t="115173" x="3238500" y="4733925"/>
          <p14:tracePt t="115179" x="3254375" y="4716463"/>
          <p14:tracePt t="115189" x="3279775" y="4691063"/>
          <p14:tracePt t="115195" x="3297238" y="4683125"/>
          <p14:tracePt t="115205" x="3314700" y="4665663"/>
          <p14:tracePt t="115213" x="3330575" y="4648200"/>
          <p14:tracePt t="115221" x="3348038" y="4622800"/>
          <p14:tracePt t="115229" x="3365500" y="4614863"/>
          <p14:tracePt t="115237" x="3390900" y="4597400"/>
          <p14:tracePt t="115247" x="3416300" y="4572000"/>
          <p14:tracePt t="115253" x="3424238" y="4564063"/>
          <p14:tracePt t="115262" x="3433763" y="4554538"/>
          <p14:tracePt t="115269" x="3441700" y="4546600"/>
          <p14:tracePt t="115277" x="3441700" y="4538663"/>
          <p14:tracePt t="115285" x="3449638" y="4538663"/>
          <p14:tracePt t="115325" x="3449638" y="4529138"/>
          <p14:tracePt t="115397" x="3449638" y="4513263"/>
          <p14:tracePt t="115405" x="3459163" y="4503738"/>
          <p14:tracePt t="115413" x="3459163" y="4486275"/>
          <p14:tracePt t="115421" x="3467100" y="4460875"/>
          <p14:tracePt t="115429" x="3467100" y="4452938"/>
          <p14:tracePt t="115437" x="3475038" y="4435475"/>
          <p14:tracePt t="115447" x="3475038" y="4419600"/>
          <p14:tracePt t="115454" x="3484563" y="4410075"/>
          <p14:tracePt t="115461" x="3484563" y="4394200"/>
          <p14:tracePt t="115470" x="3484563" y="4376738"/>
          <p14:tracePt t="115479" x="3492500" y="4368800"/>
          <p14:tracePt t="115488" x="3492500" y="4351338"/>
          <p14:tracePt t="115495" x="3492500" y="4333875"/>
          <p14:tracePt t="115513" x="3502025" y="4325938"/>
          <p14:tracePt t="115521" x="3509963" y="4316413"/>
          <p14:tracePt t="115527" x="3517900" y="4308475"/>
          <p14:tracePt t="115536" x="3517900" y="4300538"/>
          <p14:tracePt t="115544" x="3535363" y="4283075"/>
          <p14:tracePt t="115552" x="3552825" y="4283075"/>
          <p14:tracePt t="115559" x="3568700" y="4265613"/>
          <p14:tracePt t="115567" x="3594100" y="4257675"/>
          <p14:tracePt t="115575" x="3603625" y="4257675"/>
          <p14:tracePt t="115587" x="3611563" y="4257675"/>
          <p14:tracePt t="115611" x="3619500" y="4257675"/>
          <p14:tracePt t="115627" x="3629025" y="4265613"/>
          <p14:tracePt t="115636" x="3636963" y="4291013"/>
          <p14:tracePt t="115652" x="3636963" y="4316413"/>
          <p14:tracePt t="115659" x="3646488" y="4341813"/>
          <p14:tracePt t="115667" x="3654425" y="4384675"/>
          <p14:tracePt t="115676" x="3654425" y="4394200"/>
          <p14:tracePt t="115685" x="3662363" y="4427538"/>
          <p14:tracePt t="115691" x="3671888" y="4452938"/>
          <p14:tracePt t="115699" x="3671888" y="4478338"/>
          <p14:tracePt t="115707" x="3671888" y="4503738"/>
          <p14:tracePt t="115716" x="3679825" y="4521200"/>
          <p14:tracePt t="115724" x="3687763" y="4529138"/>
          <p14:tracePt t="115731" x="3687763" y="4538663"/>
          <p14:tracePt t="115829" x="3705225" y="4538663"/>
          <p14:tracePt t="115837" x="3705225" y="4529138"/>
          <p14:tracePt t="115845" x="3730625" y="4521200"/>
          <p14:tracePt t="115853" x="3763963" y="4503738"/>
          <p14:tracePt t="115862" x="3798888" y="4486275"/>
          <p14:tracePt t="115869" x="3857625" y="4460875"/>
          <p14:tracePt t="115877" x="3925888" y="4445000"/>
          <p14:tracePt t="115885" x="3986213" y="4427538"/>
          <p14:tracePt t="115895" x="4044950" y="4410075"/>
          <p14:tracePt t="115901" x="4079875" y="4410075"/>
          <p14:tracePt t="115910" x="4095750" y="4410075"/>
          <p14:tracePt t="115917" x="4105275" y="4410075"/>
          <p14:tracePt t="115927" x="4113213" y="4410075"/>
          <p14:tracePt t="115963" x="4113213" y="4427538"/>
          <p14:tracePt t="115969" x="4105275" y="4460875"/>
          <p14:tracePt t="115977" x="4079875" y="4521200"/>
          <p14:tracePt t="115986" x="4062413" y="4554538"/>
          <p14:tracePt t="115994" x="4044950" y="4589463"/>
          <p14:tracePt t="116002" x="4027488" y="4622800"/>
          <p14:tracePt t="116009" x="4011613" y="4673600"/>
          <p14:tracePt t="116017" x="3994150" y="4708525"/>
          <p14:tracePt t="116025" x="3986213" y="4733925"/>
          <p14:tracePt t="116033" x="3976688" y="4759325"/>
          <p14:tracePt t="116044" x="3968750" y="4775200"/>
          <p14:tracePt t="116049" x="3960813" y="4827588"/>
          <p14:tracePt t="116060" x="3951288" y="4835525"/>
          <p14:tracePt t="116065" x="3951288" y="4868863"/>
          <p14:tracePt t="116079" x="3951288" y="4886325"/>
          <p14:tracePt t="116084" x="3951288" y="4903788"/>
          <p14:tracePt t="116091" x="3951288" y="4919663"/>
          <p14:tracePt t="116107" x="3960813" y="4929188"/>
          <p14:tracePt t="116123" x="3976688" y="4929188"/>
          <p14:tracePt t="116132" x="4002088" y="4929188"/>
          <p14:tracePt t="116140" x="4019550" y="4929188"/>
          <p14:tracePt t="116147" x="4044950" y="4929188"/>
          <p14:tracePt t="116156" x="4070350" y="4929188"/>
          <p14:tracePt t="116163" x="4087813" y="4929188"/>
          <p14:tracePt t="116171" x="4113213" y="4929188"/>
          <p14:tracePt t="116179" x="4121150" y="4929188"/>
          <p14:tracePt t="116187" x="4138613" y="4929188"/>
          <p14:tracePt t="116195" x="4146550" y="4929188"/>
          <p14:tracePt t="116259" x="4146550" y="4911725"/>
          <p14:tracePt t="116268" x="4138613" y="4911725"/>
          <p14:tracePt t="116276" x="4130675" y="4894263"/>
          <p14:tracePt t="116284" x="4113213" y="4878388"/>
          <p14:tracePt t="116292" x="4105275" y="4852988"/>
          <p14:tracePt t="116300" x="4087813" y="4843463"/>
          <p14:tracePt t="116308" x="4062413" y="4827588"/>
          <p14:tracePt t="116315" x="4044950" y="4810125"/>
          <p14:tracePt t="116323" x="4019550" y="4792663"/>
          <p14:tracePt t="116331" x="4019550" y="4784725"/>
          <p14:tracePt t="116406" x="4019550" y="4767263"/>
          <p14:tracePt t="116413" x="4044950" y="4767263"/>
          <p14:tracePt t="116421" x="4052888" y="4767263"/>
          <p14:tracePt t="116429" x="4062413" y="4767263"/>
          <p14:tracePt t="116437" x="4070350" y="4767263"/>
          <p14:tracePt t="116445" x="4079875" y="4767263"/>
          <p14:tracePt t="116454" x="4087813" y="4767263"/>
          <p14:tracePt t="116462" x="4095750" y="4767263"/>
          <p14:tracePt t="116469" x="4105275" y="4767263"/>
          <p14:tracePt t="116517" x="4105275" y="4775200"/>
          <p14:tracePt t="116525" x="4095750" y="4784725"/>
          <p14:tracePt t="116533" x="4095750" y="4792663"/>
          <p14:tracePt t="116541" x="4095750" y="4802188"/>
          <p14:tracePt t="116549" x="4095750" y="4810125"/>
          <p14:tracePt t="116557" x="4095750" y="4818063"/>
          <p14:tracePt t="116565" x="4095750" y="4827588"/>
          <p14:tracePt t="116573" x="4095750" y="4835525"/>
          <p14:tracePt t="116589" x="4095750" y="4843463"/>
          <p14:tracePt t="116597" x="4095750" y="4852988"/>
          <p14:tracePt t="116613" x="4095750" y="4860925"/>
          <p14:tracePt t="116623" x="4105275" y="4860925"/>
          <p14:tracePt t="116639" x="4121150" y="4852988"/>
          <p14:tracePt t="116647" x="4130675" y="4843463"/>
          <p14:tracePt t="116655" x="4138613" y="4835525"/>
          <p14:tracePt t="116663" x="4164013" y="4827588"/>
          <p14:tracePt t="116671" x="4164013" y="4818063"/>
          <p14:tracePt t="116679" x="4189413" y="4802188"/>
          <p14:tracePt t="116687" x="4206875" y="4802188"/>
          <p14:tracePt t="116695" x="4214813" y="4792663"/>
          <p14:tracePt t="116703" x="4224338" y="4792663"/>
          <p14:tracePt t="116719" x="4232275" y="4792663"/>
          <p14:tracePt t="116736" x="4232275" y="4784725"/>
          <p14:tracePt t="116994" x="4232275" y="4775200"/>
          <p14:tracePt t="117347" x="4240213" y="4767263"/>
          <p14:tracePt t="117355" x="4249738" y="4767263"/>
          <p14:tracePt t="117363" x="4257675" y="4759325"/>
          <p14:tracePt t="117371" x="4265613" y="4759325"/>
          <p14:tracePt t="117379" x="4283075" y="4749800"/>
          <p14:tracePt t="117387" x="4300538" y="4749800"/>
          <p14:tracePt t="117396" x="4333875" y="4741863"/>
          <p14:tracePt t="117404" x="4351338" y="4741863"/>
          <p14:tracePt t="117413" x="4359275" y="4741863"/>
          <p14:tracePt t="117502" x="4359275" y="4733925"/>
          <p14:tracePt t="117606" x="4368800" y="4733925"/>
          <p14:tracePt t="117614" x="4394200" y="4724400"/>
          <p14:tracePt t="117622" x="4402138" y="4724400"/>
          <p14:tracePt t="117630" x="4427538" y="4716463"/>
          <p14:tracePt t="117637" x="4445000" y="4708525"/>
          <p14:tracePt t="117645" x="4460875" y="4699000"/>
          <p14:tracePt t="117653" x="4478338" y="4699000"/>
          <p14:tracePt t="117661" x="4486275" y="4699000"/>
          <p14:tracePt t="117669" x="4495800" y="4699000"/>
          <p14:tracePt t="117677" x="4513263" y="4691063"/>
          <p14:tracePt t="117686" x="4529138" y="4683125"/>
          <p14:tracePt t="117694" x="4546600" y="4673600"/>
          <p14:tracePt t="117701" x="4554538" y="4673600"/>
          <p14:tracePt t="117709" x="4572000" y="4673600"/>
          <p14:tracePt t="117717" x="4579938" y="4673600"/>
          <p14:tracePt t="117725" x="4579938" y="4665663"/>
          <p14:tracePt t="119982" x="4572000" y="4665663"/>
          <p14:tracePt t="119990" x="4546600" y="4665663"/>
          <p14:tracePt t="119997" x="4538663" y="4665663"/>
          <p14:tracePt t="120005" x="4503738" y="4673600"/>
          <p14:tracePt t="120015" x="4470400" y="4683125"/>
          <p14:tracePt t="120021" x="4419600" y="4708525"/>
          <p14:tracePt t="120030" x="4341813" y="4724400"/>
          <p14:tracePt t="120037" x="4300538" y="4733925"/>
          <p14:tracePt t="120046" x="4249738" y="4759325"/>
          <p14:tracePt t="120054" x="4189413" y="4775200"/>
          <p14:tracePt t="120064" x="4164013" y="4784725"/>
          <p14:tracePt t="120070" x="4121150" y="4792663"/>
          <p14:tracePt t="120082" x="4044950" y="4827588"/>
          <p14:tracePt t="120086" x="4011613" y="4843463"/>
          <p14:tracePt t="120096" x="3986213" y="4852988"/>
          <p14:tracePt t="120104" x="3960813" y="4860925"/>
          <p14:tracePt t="120112" x="3925888" y="4868863"/>
          <p14:tracePt t="120119" x="3900488" y="4878388"/>
          <p14:tracePt t="120127" x="3867150" y="4886325"/>
          <p14:tracePt t="120135" x="3824288" y="4903788"/>
          <p14:tracePt t="120144" x="3790950" y="4903788"/>
          <p14:tracePt t="120151" x="3763963" y="4919663"/>
          <p14:tracePt t="120159" x="3730625" y="4929188"/>
          <p14:tracePt t="120167" x="3697288" y="4937125"/>
          <p14:tracePt t="120175" x="3671888" y="4946650"/>
          <p14:tracePt t="120183" x="3646488" y="4954588"/>
          <p14:tracePt t="120191" x="3611563" y="4962525"/>
          <p14:tracePt t="120201" x="3568700" y="4972050"/>
          <p14:tracePt t="120207" x="3535363" y="4979988"/>
          <p14:tracePt t="120215" x="3484563" y="4987925"/>
          <p14:tracePt t="120223" x="3424238" y="4987925"/>
          <p14:tracePt t="120232" x="3373438" y="4987925"/>
          <p14:tracePt t="120239" x="3314700" y="4987925"/>
          <p14:tracePt t="120247" x="3289300" y="4987925"/>
          <p14:tracePt t="120256" x="3271838" y="4987925"/>
          <p14:tracePt t="120265" x="3263900" y="4987925"/>
          <p14:tracePt t="120288" x="3254375" y="4987925"/>
          <p14:tracePt t="120304" x="3246438" y="4972050"/>
          <p14:tracePt t="120312" x="3238500" y="4937125"/>
          <p14:tracePt t="120320" x="3221038" y="4903788"/>
          <p14:tracePt t="120328" x="3221038" y="4878388"/>
          <p14:tracePt t="120335" x="3203575" y="4843463"/>
          <p14:tracePt t="120344" x="3195638" y="4792663"/>
          <p14:tracePt t="120354" x="3186113" y="4759325"/>
          <p14:tracePt t="120360" x="3178175" y="4716463"/>
          <p14:tracePt t="120369" x="3160713" y="4657725"/>
          <p14:tracePt t="120375" x="3152775" y="4605338"/>
          <p14:tracePt t="120385" x="3144838" y="4572000"/>
          <p14:tracePt t="120393" x="3135313" y="4554538"/>
          <p14:tracePt t="120401" x="3127375" y="4521200"/>
          <p14:tracePt t="120409" x="3119438" y="4495800"/>
          <p14:tracePt t="120417" x="3119438" y="4470400"/>
          <p14:tracePt t="120425" x="3119438" y="4452938"/>
          <p14:tracePt t="120433" x="3119438" y="4435475"/>
          <p14:tracePt t="120441" x="3109913" y="4410075"/>
          <p14:tracePt t="120449" x="3109913" y="4384675"/>
          <p14:tracePt t="120457" x="3101975" y="4359275"/>
          <p14:tracePt t="120465" x="3101975" y="4333875"/>
          <p14:tracePt t="120473" x="3094038" y="4308475"/>
          <p14:tracePt t="120481" x="3094038" y="4283075"/>
          <p14:tracePt t="120489" x="3094038" y="4275138"/>
          <p14:tracePt t="120497" x="3084513" y="4257675"/>
          <p14:tracePt t="120505" x="3084513" y="4240213"/>
          <p14:tracePt t="120513" x="3084513" y="4232275"/>
          <p14:tracePt t="120521" x="3084513" y="4224338"/>
          <p14:tracePt t="120529" x="3084513" y="4206875"/>
          <p14:tracePt t="120537" x="3084513" y="4189413"/>
          <p14:tracePt t="120564" x="3084513" y="4181475"/>
          <p14:tracePt t="120594" x="3084513" y="4171950"/>
          <p14:tracePt t="120614" x="3084513" y="4156075"/>
          <p14:tracePt t="120621" x="3084513" y="4146550"/>
          <p14:tracePt t="120647" x="3094038" y="4138613"/>
          <p14:tracePt t="120662" x="3094038" y="4130675"/>
          <p14:tracePt t="120671" x="3094038" y="4121150"/>
          <p14:tracePt t="120679" x="3101975" y="4121150"/>
          <p14:tracePt t="120687" x="3101975" y="4113213"/>
          <p14:tracePt t="120695" x="3101975" y="4095750"/>
          <p14:tracePt t="120704" x="3109913" y="4087813"/>
          <p14:tracePt t="120712" x="3119438" y="4079875"/>
          <p14:tracePt t="120720" x="3119438" y="4070350"/>
          <p14:tracePt t="120729" x="3135313" y="4052888"/>
          <p14:tracePt t="120736" x="3144838" y="4037013"/>
          <p14:tracePt t="120744" x="3144838" y="4019550"/>
          <p14:tracePt t="120760" x="3152775" y="4011613"/>
          <p14:tracePt t="120767" x="3160713" y="4002088"/>
          <p14:tracePt t="120783" x="3170238" y="3986213"/>
          <p14:tracePt t="120791" x="3178175" y="3976688"/>
          <p14:tracePt t="120801" x="3186113" y="3976688"/>
          <p14:tracePt t="120807" x="3195638" y="3960813"/>
          <p14:tracePt t="120816" x="3203575" y="3943350"/>
          <p14:tracePt t="120823" x="3221038" y="3935413"/>
          <p14:tracePt t="120833" x="3246438" y="3917950"/>
          <p14:tracePt t="120839" x="3263900" y="3900488"/>
          <p14:tracePt t="120847" x="3271838" y="3883025"/>
          <p14:tracePt t="120855" x="3297238" y="3867150"/>
          <p14:tracePt t="120865" x="3322638" y="3849688"/>
          <p14:tracePt t="120872" x="3348038" y="3841750"/>
          <p14:tracePt t="120881" x="3355975" y="3841750"/>
          <p14:tracePt t="120887" x="3373438" y="3832225"/>
          <p14:tracePt t="120895" x="3390900" y="3824288"/>
          <p14:tracePt t="120911" x="3398838" y="3816350"/>
          <p14:tracePt t="120942" x="3408363" y="3816350"/>
          <p14:tracePt t="120955" x="3416300" y="3816350"/>
          <p14:tracePt t="120965" x="3424238" y="3816350"/>
          <p14:tracePt t="120971" x="3441700" y="3816350"/>
          <p14:tracePt t="120981" x="3449638" y="3816350"/>
          <p14:tracePt t="120989" x="3467100" y="3824288"/>
          <p14:tracePt t="120997" x="3484563" y="3824288"/>
          <p14:tracePt t="121007" x="3492500" y="3832225"/>
          <p14:tracePt t="121013" x="3509963" y="3841750"/>
          <p14:tracePt t="121021" x="3527425" y="3841750"/>
          <p14:tracePt t="121029" x="3535363" y="3841750"/>
          <p14:tracePt t="121037" x="3535363" y="3849688"/>
          <p14:tracePt t="121045" x="3543300" y="3849688"/>
          <p14:tracePt t="121053" x="3552825" y="3849688"/>
          <p14:tracePt t="121086" x="3552825" y="3857625"/>
          <p14:tracePt t="121129" x="3552825" y="3867150"/>
          <p14:tracePt t="121137" x="3560763" y="3867150"/>
          <p14:tracePt t="121163" x="3568700" y="3875088"/>
          <p14:tracePt t="121169" x="3578225" y="3892550"/>
          <p14:tracePt t="121179" x="3578225" y="3900488"/>
          <p14:tracePt t="121188" x="3578225" y="3908425"/>
          <p14:tracePt t="121197" x="3586163" y="3917950"/>
          <p14:tracePt t="121202" x="3594100" y="3935413"/>
          <p14:tracePt t="121210" x="3594100" y="3951288"/>
          <p14:tracePt t="121218" x="3603625" y="3968750"/>
          <p14:tracePt t="121229" x="3603625" y="3994150"/>
          <p14:tracePt t="121234" x="3611563" y="4011613"/>
          <p14:tracePt t="121245" x="3619500" y="4052888"/>
          <p14:tracePt t="121250" x="3629025" y="4079875"/>
          <p14:tracePt t="121260" x="3629025" y="4105275"/>
          <p14:tracePt t="121267" x="3629025" y="4130675"/>
          <p14:tracePt t="121276" x="3636963" y="4164013"/>
          <p14:tracePt t="121283" x="3636963" y="4181475"/>
          <p14:tracePt t="121292" x="3636963" y="4197350"/>
          <p14:tracePt t="121299" x="3646488" y="4224338"/>
          <p14:tracePt t="121308" x="3646488" y="4249738"/>
          <p14:tracePt t="121316" x="3646488" y="4265613"/>
          <p14:tracePt t="121323" x="3646488" y="4283075"/>
          <p14:tracePt t="121332" x="3646488" y="4308475"/>
          <p14:tracePt t="121339" x="3646488" y="4316413"/>
          <p14:tracePt t="121348" x="3646488" y="4333875"/>
          <p14:tracePt t="121355" x="3646488" y="4359275"/>
          <p14:tracePt t="121364" x="3646488" y="4368800"/>
          <p14:tracePt t="121371" x="3646488" y="4394200"/>
          <p14:tracePt t="121380" x="3646488" y="4402138"/>
          <p14:tracePt t="121387" x="3646488" y="4419600"/>
          <p14:tracePt t="121395" x="3646488" y="4435475"/>
          <p14:tracePt t="121403" x="3646488" y="4445000"/>
          <p14:tracePt t="121411" x="3646488" y="4460875"/>
          <p14:tracePt t="121419" x="3646488" y="4478338"/>
          <p14:tracePt t="121435" x="3646488" y="4495800"/>
          <p14:tracePt t="121445" x="3636963" y="4503738"/>
          <p14:tracePt t="121452" x="3629025" y="4521200"/>
          <p14:tracePt t="121460" x="3619500" y="4546600"/>
          <p14:tracePt t="121468" x="3611563" y="4564063"/>
          <p14:tracePt t="121476" x="3603625" y="4579938"/>
          <p14:tracePt t="121484" x="3603625" y="4589463"/>
          <p14:tracePt t="121492" x="3594100" y="4614863"/>
          <p14:tracePt t="121500" x="3578225" y="4614863"/>
          <p14:tracePt t="121510" x="3568700" y="4648200"/>
          <p14:tracePt t="121515" x="3560763" y="4657725"/>
          <p14:tracePt t="121525" x="3552825" y="4673600"/>
          <p14:tracePt t="121531" x="3543300" y="4683125"/>
          <p14:tracePt t="121541" x="3527425" y="4691063"/>
          <p14:tracePt t="121549" x="3517900" y="4708525"/>
          <p14:tracePt t="121557" x="3509963" y="4724400"/>
          <p14:tracePt t="121565" x="3492500" y="4724400"/>
          <p14:tracePt t="121573" x="3484563" y="4733925"/>
          <p14:tracePt t="121581" x="3484563" y="4749800"/>
          <p14:tracePt t="121589" x="3467100" y="4767263"/>
          <p14:tracePt t="121597" x="3441700" y="4775200"/>
          <p14:tracePt t="121605" x="3433763" y="4784725"/>
          <p14:tracePt t="121613" x="3433763" y="4792663"/>
          <p14:tracePt t="121622" x="3416300" y="4802188"/>
          <p14:tracePt t="121629" x="3398838" y="4802188"/>
          <p14:tracePt t="121638" x="3390900" y="4810125"/>
          <p14:tracePt t="121646" x="3382963" y="4810125"/>
          <p14:tracePt t="121653" x="3365500" y="4818063"/>
          <p14:tracePt t="121662" x="3355975" y="4818063"/>
          <p14:tracePt t="121670" x="3340100" y="4827588"/>
          <p14:tracePt t="121678" x="3322638" y="4827588"/>
          <p14:tracePt t="121686" x="3305175" y="4827588"/>
          <p14:tracePt t="121696" x="3289300" y="4835525"/>
          <p14:tracePt t="121701" x="3271838" y="4835525"/>
          <p14:tracePt t="121710" x="3246438" y="4835525"/>
          <p14:tracePt t="121720" x="3221038" y="4835525"/>
          <p14:tracePt t="121730" x="3195638" y="4835525"/>
          <p14:tracePt t="121737" x="3178175" y="4835525"/>
          <p14:tracePt t="121746" x="3170238" y="4835525"/>
          <p14:tracePt t="121753" x="3152775" y="4835525"/>
          <p14:tracePt t="121769" x="3144838" y="4835525"/>
          <p14:tracePt t="121777" x="3135313" y="4835525"/>
          <p14:tracePt t="121856" x="3127375" y="4835525"/>
          <p14:tracePt t="121864" x="3119438" y="4835525"/>
          <p14:tracePt t="121872" x="3109913" y="4835525"/>
          <p14:tracePt t="121880" x="3109913" y="4827588"/>
          <p14:tracePt t="121888" x="3101975" y="4827588"/>
          <p14:tracePt t="121898" x="3094038" y="4818063"/>
          <p14:tracePt t="121904" x="3084513" y="4792663"/>
          <p14:tracePt t="121913" x="3084513" y="4784725"/>
          <p14:tracePt t="121921" x="3084513" y="4767263"/>
          <p14:tracePt t="121929" x="3076575" y="4759325"/>
          <p14:tracePt t="121936" x="3076575" y="4749800"/>
          <p14:tracePt t="121952" x="3076575" y="4733925"/>
          <p14:tracePt t="121972" x="3076575" y="4716463"/>
          <p14:tracePt t="121980" x="3084513" y="4699000"/>
          <p14:tracePt t="121988" x="3094038" y="4691063"/>
          <p14:tracePt t="121996" x="3109913" y="4673600"/>
          <p14:tracePt t="122004" x="3144838" y="4657725"/>
          <p14:tracePt t="122013" x="3211513" y="4614863"/>
          <p14:tracePt t="122019" x="3271838" y="4579938"/>
          <p14:tracePt t="122027" x="3305175" y="4572000"/>
          <p14:tracePt t="122036" x="3373438" y="4572000"/>
          <p14:tracePt t="122044" x="3467100" y="4564063"/>
          <p14:tracePt t="122051" x="3509963" y="4564063"/>
          <p14:tracePt t="122059" x="3568700" y="4564063"/>
          <p14:tracePt t="122080" x="3654425" y="4597400"/>
          <p14:tracePt t="122088" x="3730625" y="4648200"/>
          <p14:tracePt t="122099" x="3738563" y="4665663"/>
          <p14:tracePt t="122104" x="3738563" y="4673600"/>
          <p14:tracePt t="122114" x="3738563" y="4691063"/>
          <p14:tracePt t="122122" x="3738563" y="4699000"/>
          <p14:tracePt t="122131" x="3738563" y="4716463"/>
          <p14:tracePt t="122138" x="3738563" y="4733925"/>
          <p14:tracePt t="122146" x="3738563" y="4759325"/>
          <p14:tracePt t="122154" x="3738563" y="4792663"/>
          <p14:tracePt t="122163" x="3738563" y="4827588"/>
          <p14:tracePt t="122170" x="3722688" y="4860925"/>
          <p14:tracePt t="122180" x="3705225" y="4894263"/>
          <p14:tracePt t="122190" x="3687763" y="4919663"/>
          <p14:tracePt t="122201" x="3687763" y="4929188"/>
          <p14:tracePt t="122205" x="3671888" y="4954588"/>
          <p14:tracePt t="122213" x="3654425" y="4962525"/>
          <p14:tracePt t="122221" x="3646488" y="4972050"/>
          <p14:tracePt t="122229" x="3646488" y="4979988"/>
          <p14:tracePt t="122237" x="3636963" y="4979988"/>
          <p14:tracePt t="122245" x="3629025" y="4979988"/>
          <p14:tracePt t="122253" x="3629025" y="4987925"/>
          <p14:tracePt t="122261" x="3619500" y="4987925"/>
          <p14:tracePt t="122294" x="3611563" y="4987925"/>
          <p14:tracePt t="122303" x="3603625" y="4987925"/>
          <p14:tracePt t="122309" x="3594100" y="4962525"/>
          <p14:tracePt t="122321" x="3586163" y="4946650"/>
          <p14:tracePt t="122325" x="3578225" y="4929188"/>
          <p14:tracePt t="122333" x="3568700" y="4911725"/>
          <p14:tracePt t="122341" x="3560763" y="4894263"/>
          <p14:tracePt t="122349" x="3560763" y="4886325"/>
          <p14:tracePt t="122357" x="3560763" y="4860925"/>
          <p14:tracePt t="122365" x="3560763" y="4843463"/>
          <p14:tracePt t="122374" x="3560763" y="4835525"/>
          <p14:tracePt t="122384" x="3560763" y="4810125"/>
          <p14:tracePt t="122392" x="3578225" y="4784725"/>
          <p14:tracePt t="122399" x="3603625" y="4759325"/>
          <p14:tracePt t="122408" x="3629025" y="4733925"/>
          <p14:tracePt t="122414" x="3662363" y="4708525"/>
          <p14:tracePt t="122424" x="3687763" y="4683125"/>
          <p14:tracePt t="122432" x="3722688" y="4657725"/>
          <p14:tracePt t="122440" x="3773488" y="4622800"/>
          <p14:tracePt t="122448" x="3806825" y="4605338"/>
          <p14:tracePt t="122456" x="3849688" y="4579938"/>
          <p14:tracePt t="122465" x="3883025" y="4564063"/>
          <p14:tracePt t="122472" x="3917950" y="4554538"/>
          <p14:tracePt t="122479" x="3935413" y="4538663"/>
          <p14:tracePt t="122487" x="3951288" y="4538663"/>
          <p14:tracePt t="122495" x="3968750" y="4529138"/>
          <p14:tracePt t="122503" x="3976688" y="4529138"/>
          <p14:tracePt t="122512" x="3986213" y="4529138"/>
          <p14:tracePt t="122520" x="3994150" y="4529138"/>
          <p14:tracePt t="122530" x="3994150" y="4521200"/>
          <p14:tracePt t="122537" x="4002088" y="4521200"/>
          <p14:tracePt t="122560" x="4019550" y="4521200"/>
          <p14:tracePt t="122575" x="4037013" y="4521200"/>
          <p14:tracePt t="122585" x="4052888" y="4513263"/>
          <p14:tracePt t="122591" x="4070350" y="4513263"/>
          <p14:tracePt t="122599" x="4095750" y="4513263"/>
          <p14:tracePt t="122607" x="4121150" y="4503738"/>
          <p14:tracePt t="122615" x="4130675" y="4503738"/>
          <p14:tracePt t="122623" x="4156075" y="4503738"/>
          <p14:tracePt t="122631" x="4171950" y="4503738"/>
          <p14:tracePt t="122639" x="4189413" y="4503738"/>
          <p14:tracePt t="122647" x="4206875" y="4503738"/>
          <p14:tracePt t="122656" x="4224338" y="4503738"/>
          <p14:tracePt t="122663" x="4240213" y="4503738"/>
          <p14:tracePt t="122674" x="4249738" y="4513263"/>
          <p14:tracePt t="122680" x="4265613" y="4513263"/>
          <p14:tracePt t="122690" x="4275138" y="4513263"/>
          <p14:tracePt t="122698" x="4283075" y="4521200"/>
          <p14:tracePt t="122706" x="4291013" y="4529138"/>
          <p14:tracePt t="122713" x="4291013" y="4538663"/>
          <p14:tracePt t="122722" x="4300538" y="4538663"/>
          <p14:tracePt t="122729" x="4308475" y="4538663"/>
          <p14:tracePt t="122738" x="4308475" y="4546600"/>
          <p14:tracePt t="122754" x="4308475" y="4554538"/>
          <p14:tracePt t="122761" x="4316413" y="4554538"/>
          <p14:tracePt t="122769" x="4316413" y="4564063"/>
          <p14:tracePt t="122777" x="4316413" y="4572000"/>
          <p14:tracePt t="122785" x="4325938" y="4579938"/>
          <p14:tracePt t="122801" x="4325938" y="4597400"/>
          <p14:tracePt t="122818" x="4333875" y="4605338"/>
          <p14:tracePt t="122826" x="4333875" y="4614863"/>
          <p14:tracePt t="122834" x="4333875" y="4622800"/>
          <p14:tracePt t="122850" x="4333875" y="4640263"/>
          <p14:tracePt t="122866" x="4333875" y="4648200"/>
          <p14:tracePt t="122882" x="4333875" y="4657725"/>
          <p14:tracePt t="122897" x="4333875" y="4665663"/>
          <p14:tracePt t="122913" x="4333875" y="4673600"/>
          <p14:tracePt t="122929" x="4333875" y="4683125"/>
          <p14:tracePt t="122938" x="4341813" y="4683125"/>
          <p14:tracePt t="122953" x="4341813" y="4691063"/>
          <p14:tracePt t="123059" x="4341813" y="4699000"/>
          <p14:tracePt t="123067" x="4341813" y="4708525"/>
          <p14:tracePt t="123091" x="4341813" y="4716463"/>
          <p14:tracePt t="123115" x="4341813" y="4724400"/>
          <p14:tracePt t="123294" x="4341813" y="4733925"/>
          <p14:tracePt t="123322" x="4341813" y="4741863"/>
          <p14:tracePt t="123329" x="4333875" y="4741863"/>
          <p14:tracePt t="123338" x="4333875" y="4749800"/>
          <p14:tracePt t="123354" x="4325938" y="4749800"/>
          <p14:tracePt t="123377" x="4325938" y="4759325"/>
          <p14:tracePt t="123394" x="4316413" y="4759325"/>
          <p14:tracePt t="123401" x="4316413" y="4767263"/>
          <p14:tracePt t="123417" x="4316413" y="4775200"/>
          <p14:tracePt t="123434" x="4308475" y="4775200"/>
          <p14:tracePt t="123442" x="4308475" y="4784725"/>
          <p14:tracePt t="123450" x="4300538" y="4784725"/>
          <p14:tracePt t="123458" x="4300538" y="4792663"/>
          <p14:tracePt t="123474" x="4291013" y="4802188"/>
          <p14:tracePt t="123492" x="4291013" y="4810125"/>
          <p14:tracePt t="123502" x="4283075" y="4810125"/>
          <p14:tracePt t="123505" x="4283075" y="4818063"/>
          <p14:tracePt t="123513" x="4275138" y="4818063"/>
          <p14:tracePt t="123531" x="4275138" y="4827588"/>
          <p14:tracePt t="123537" x="4265613" y="4835525"/>
          <p14:tracePt t="123554" x="4257675" y="4835525"/>
          <p14:tracePt t="123573" x="4257675" y="4843463"/>
          <p14:tracePt t="123583" x="4249738" y="4852988"/>
          <p14:tracePt t="123600" x="4240213" y="4852988"/>
          <p14:tracePt t="123607" x="4240213" y="4860925"/>
          <p14:tracePt t="123615" x="4232275" y="4860925"/>
          <p14:tracePt t="123650" x="4232275" y="4868863"/>
          <p14:tracePt t="123660" x="4224338" y="4868863"/>
          <p14:tracePt t="123668" x="4214813" y="4878388"/>
          <p14:tracePt t="123691" x="4206875" y="4878388"/>
          <p14:tracePt t="123707" x="4197350" y="4886325"/>
          <p14:tracePt t="123715" x="4189413" y="4886325"/>
          <p14:tracePt t="123731" x="4189413" y="4894263"/>
          <p14:tracePt t="123747" x="4181475" y="4894263"/>
          <p14:tracePt t="123755" x="4171950" y="4903788"/>
          <p14:tracePt t="123774" x="4164013" y="4903788"/>
          <p14:tracePt t="123779" x="4156075" y="4903788"/>
          <p14:tracePt t="123790" x="4146550" y="4911725"/>
          <p14:tracePt t="123822" x="4138613" y="4919663"/>
          <p14:tracePt t="123835" x="4130675" y="4919663"/>
          <p14:tracePt t="123861" x="4121150" y="4919663"/>
          <p14:tracePt t="123867" x="4113213" y="4919663"/>
          <p14:tracePt t="123877" x="4105275" y="4929188"/>
          <p14:tracePt t="123886" x="4095750" y="4929188"/>
          <p14:tracePt t="123894" x="4079875" y="4937125"/>
          <p14:tracePt t="123902" x="4070350" y="4937125"/>
          <p14:tracePt t="123909" x="4052888" y="4946650"/>
          <p14:tracePt t="123917" x="4044950" y="4946650"/>
          <p14:tracePt t="123925" x="4037013" y="4946650"/>
          <p14:tracePt t="123933" x="4027488" y="4954588"/>
          <p14:tracePt t="123941" x="4019550" y="4954588"/>
          <p14:tracePt t="123957" x="4011613" y="4954588"/>
          <p14:tracePt t="123966" x="4002088" y="4954588"/>
          <p14:tracePt t="123982" x="3994150" y="4954588"/>
          <p14:tracePt t="123990" x="3976688" y="4962525"/>
          <p14:tracePt t="124006" x="3960813" y="4962525"/>
          <p14:tracePt t="124013" x="3951288" y="4962525"/>
          <p14:tracePt t="124021" x="3943350" y="4962525"/>
          <p14:tracePt t="124029" x="3935413" y="4962525"/>
          <p14:tracePt t="124037" x="3925888" y="4962525"/>
          <p14:tracePt t="124061" x="3917950" y="4962525"/>
          <p14:tracePt t="124069" x="3908425" y="4962525"/>
          <p14:tracePt t="124129" x="3900488" y="4962525"/>
          <p14:tracePt t="124147" x="3892550" y="4962525"/>
          <p14:tracePt t="124156" x="3883025" y="4962525"/>
          <p14:tracePt t="124163" x="3875088" y="4962525"/>
          <p14:tracePt t="124171" x="3867150" y="4954588"/>
          <p14:tracePt t="124188" x="3857625" y="4954588"/>
          <p14:tracePt t="124195" x="3857625" y="4946650"/>
          <p14:tracePt t="124219" x="3857625" y="4937125"/>
          <p14:tracePt t="124227" x="3849688" y="4937125"/>
          <p14:tracePt t="124235" x="3841750" y="4929188"/>
          <p14:tracePt t="124244" x="3841750" y="4919663"/>
          <p14:tracePt t="124260" x="3824288" y="4911725"/>
          <p14:tracePt t="124270" x="3824288" y="4903788"/>
          <p14:tracePt t="124276" x="3816350" y="4894263"/>
          <p14:tracePt t="124315" x="3816350" y="4886325"/>
          <p14:tracePt t="124324" x="3816350" y="4878388"/>
          <p14:tracePt t="124332" x="3806825" y="4878388"/>
          <p14:tracePt t="124348" x="3806825" y="4868863"/>
          <p14:tracePt t="124358" x="3806825" y="4852988"/>
          <p14:tracePt t="124373" x="3806825" y="4835525"/>
          <p14:tracePt t="124380" x="3806825" y="4827588"/>
          <p14:tracePt t="124390" x="3798888" y="4818063"/>
          <p14:tracePt t="124396" x="3798888" y="4810125"/>
          <p14:tracePt t="124414" x="3798888" y="4802188"/>
          <p14:tracePt t="124431" x="3798888" y="4792663"/>
          <p14:tracePt t="124441" x="3798888" y="4784725"/>
          <p14:tracePt t="124457" x="3806825" y="4767263"/>
          <p14:tracePt t="124466" x="3806825" y="4759325"/>
          <p14:tracePt t="124474" x="3816350" y="4749800"/>
          <p14:tracePt t="124482" x="3824288" y="4741863"/>
          <p14:tracePt t="124489" x="3824288" y="4733925"/>
          <p14:tracePt t="124497" x="3832225" y="4733925"/>
          <p14:tracePt t="124505" x="3841750" y="4716463"/>
          <p14:tracePt t="124515" x="3849688" y="4708525"/>
          <p14:tracePt t="124522" x="3867150" y="4699000"/>
          <p14:tracePt t="124530" x="3867150" y="4683125"/>
          <p14:tracePt t="124538" x="3883025" y="4665663"/>
          <p14:tracePt t="124546" x="3900488" y="4657725"/>
          <p14:tracePt t="124554" x="3917950" y="4648200"/>
          <p14:tracePt t="124563" x="3935413" y="4630738"/>
          <p14:tracePt t="124570" x="3951288" y="4614863"/>
          <p14:tracePt t="124579" x="3976688" y="4605338"/>
          <p14:tracePt t="124586" x="3994150" y="4589463"/>
          <p14:tracePt t="124595" x="4027488" y="4579938"/>
          <p14:tracePt t="124602" x="4044950" y="4564063"/>
          <p14:tracePt t="124610" x="4079875" y="4554538"/>
          <p14:tracePt t="124618" x="4105275" y="4546600"/>
          <p14:tracePt t="124628" x="4138613" y="4529138"/>
          <p14:tracePt t="124634" x="4164013" y="4529138"/>
          <p14:tracePt t="124642" x="4181475" y="4521200"/>
          <p14:tracePt t="124650" x="4232275" y="4503738"/>
          <p14:tracePt t="124658" x="4240213" y="4495800"/>
          <p14:tracePt t="124666" x="4275138" y="4495800"/>
          <p14:tracePt t="124674" x="4300538" y="4486275"/>
          <p14:tracePt t="124684" x="4333875" y="4478338"/>
          <p14:tracePt t="124690" x="4359275" y="4478338"/>
          <p14:tracePt t="124697" x="4376738" y="4478338"/>
          <p14:tracePt t="124707" x="4394200" y="4478338"/>
          <p14:tracePt t="124715" x="4410075" y="4478338"/>
          <p14:tracePt t="124721" x="4427538" y="4478338"/>
          <p14:tracePt t="124731" x="4452938" y="4478338"/>
          <p14:tracePt t="124739" x="4470400" y="4478338"/>
          <p14:tracePt t="124747" x="4486275" y="4478338"/>
          <p14:tracePt t="124755" x="4513263" y="4478338"/>
          <p14:tracePt t="124763" x="4521200" y="4478338"/>
          <p14:tracePt t="124773" x="4546600" y="4478338"/>
          <p14:tracePt t="124779" x="4564063" y="4486275"/>
          <p14:tracePt t="124788" x="4572000" y="4486275"/>
          <p14:tracePt t="124795" x="4597400" y="4495800"/>
          <p14:tracePt t="124805" x="4614863" y="4513263"/>
          <p14:tracePt t="124812" x="4630738" y="4529138"/>
          <p14:tracePt t="124829" x="4630738" y="4546600"/>
          <p14:tracePt t="124836" x="4640263" y="4546600"/>
          <p14:tracePt t="124845" x="4648200" y="4564063"/>
          <p14:tracePt t="124852" x="4657725" y="4572000"/>
          <p14:tracePt t="124868" x="4657725" y="4579938"/>
          <p14:tracePt t="124876" x="4657725" y="4597400"/>
          <p14:tracePt t="124892" x="4657725" y="4614863"/>
          <p14:tracePt t="124900" x="4657725" y="4622800"/>
          <p14:tracePt t="124908" x="4657725" y="4640263"/>
          <p14:tracePt t="124916" x="4657725" y="4657725"/>
          <p14:tracePt t="124924" x="4657725" y="4665663"/>
          <p14:tracePt t="124932" x="4657725" y="4683125"/>
          <p14:tracePt t="124940" x="4657725" y="4699000"/>
          <p14:tracePt t="124950" x="4657725" y="4708525"/>
          <p14:tracePt t="124960" x="4657725" y="4724400"/>
          <p14:tracePt t="124968" x="4657725" y="4733925"/>
          <p14:tracePt t="124976" x="4657725" y="4741863"/>
          <p14:tracePt t="124986" x="4657725" y="4749800"/>
          <p14:tracePt t="125002" x="4657725" y="4759325"/>
          <p14:tracePt t="125013" x="4648200" y="4767263"/>
          <p14:tracePt t="125017" x="4648200" y="4775200"/>
          <p14:tracePt t="125026" x="4648200" y="4784725"/>
          <p14:tracePt t="125033" x="4640263" y="4792663"/>
          <p14:tracePt t="125041" x="4630738" y="4802188"/>
          <p14:tracePt t="125049" x="4622800" y="4818063"/>
          <p14:tracePt t="125057" x="4622800" y="4827588"/>
          <p14:tracePt t="125065" x="4614863" y="4835525"/>
          <p14:tracePt t="125073" x="4597400" y="4852988"/>
          <p14:tracePt t="125081" x="4589463" y="4868863"/>
          <p14:tracePt t="125089" x="4579938" y="4878388"/>
          <p14:tracePt t="125097" x="4579938" y="4886325"/>
          <p14:tracePt t="125105" x="4572000" y="4894263"/>
          <p14:tracePt t="125113" x="4564063" y="4894263"/>
          <p14:tracePt t="125121" x="4554538" y="4911725"/>
          <p14:tracePt t="125129" x="4546600" y="4919663"/>
          <p14:tracePt t="125137" x="4538663" y="4929188"/>
          <p14:tracePt t="125145" x="4529138" y="4929188"/>
          <p14:tracePt t="125154" x="4521200" y="4937125"/>
          <p14:tracePt t="125162" x="4503738" y="4954588"/>
          <p14:tracePt t="125169" x="4486275" y="4962525"/>
          <p14:tracePt t="125186" x="4452938" y="4979988"/>
          <p14:tracePt t="125194" x="4435475" y="4997450"/>
          <p14:tracePt t="125201" x="4419600" y="5005388"/>
          <p14:tracePt t="125209" x="4394200" y="5022850"/>
          <p14:tracePt t="125217" x="4376738" y="5030788"/>
          <p14:tracePt t="125228" x="4341813" y="5038725"/>
          <p14:tracePt t="125246" x="4291013" y="5064125"/>
          <p14:tracePt t="125249" x="4265613" y="5064125"/>
          <p14:tracePt t="125258" x="4240213" y="5073650"/>
          <p14:tracePt t="125265" x="4206875" y="5091113"/>
          <p14:tracePt t="125273" x="4171950" y="5099050"/>
          <p14:tracePt t="125283" x="4138613" y="5106988"/>
          <p14:tracePt t="125291" x="4105275" y="5116513"/>
          <p14:tracePt t="125299" x="4062413" y="5124450"/>
          <p14:tracePt t="125307" x="4002088" y="5141913"/>
          <p14:tracePt t="125315" x="3968750" y="5141913"/>
          <p14:tracePt t="125323" x="3925888" y="5149850"/>
          <p14:tracePt t="125331" x="3892550" y="5149850"/>
          <p14:tracePt t="125339" x="3841750" y="5157788"/>
          <p14:tracePt t="125347" x="3816350" y="5157788"/>
          <p14:tracePt t="125359" x="3781425" y="5157788"/>
          <p14:tracePt t="125367" x="3738563" y="5157788"/>
          <p14:tracePt t="125375" x="3730625" y="5157788"/>
          <p14:tracePt t="125383" x="3730625" y="5149850"/>
          <p14:tracePt t="125391" x="3722688" y="5149850"/>
          <p14:tracePt t="125399" x="3713163" y="5141913"/>
          <p14:tracePt t="125407" x="3713163" y="5132388"/>
          <p14:tracePt t="125415" x="3705225" y="5124450"/>
          <p14:tracePt t="125423" x="3687763" y="5099050"/>
          <p14:tracePt t="125431" x="3679825" y="5081588"/>
          <p14:tracePt t="125439" x="3671888" y="5064125"/>
          <p14:tracePt t="125447" x="3662363" y="5038725"/>
          <p14:tracePt t="125456" x="3654425" y="5013325"/>
          <p14:tracePt t="125463" x="3646488" y="4987925"/>
          <p14:tracePt t="125472" x="3646488" y="4972050"/>
          <p14:tracePt t="125479" x="3636963" y="4946650"/>
          <p14:tracePt t="125488" x="3636963" y="4919663"/>
          <p14:tracePt t="125496" x="3629025" y="4894263"/>
          <p14:tracePt t="125506" x="3629025" y="4886325"/>
          <p14:tracePt t="125512" x="3629025" y="4868863"/>
          <p14:tracePt t="125520" x="3619500" y="4868863"/>
          <p14:tracePt t="125528" x="3619500" y="4860925"/>
          <p14:tracePt t="125536" x="3619500" y="4852988"/>
          <p14:tracePt t="125545" x="3619500" y="4843463"/>
          <p14:tracePt t="125552" x="3619500" y="4835525"/>
          <p14:tracePt t="125560" x="3619500" y="4818063"/>
          <p14:tracePt t="125576" x="3629025" y="4802188"/>
          <p14:tracePt t="125586" x="3629025" y="4784725"/>
          <p14:tracePt t="125594" x="3636963" y="4784725"/>
          <p14:tracePt t="125602" x="3654425" y="4767263"/>
          <p14:tracePt t="125610" x="3662363" y="4749800"/>
          <p14:tracePt t="125618" x="3687763" y="4724400"/>
          <p14:tracePt t="125628" x="3697288" y="4708525"/>
          <p14:tracePt t="125634" x="3713163" y="4683125"/>
          <p14:tracePt t="125644" x="3738563" y="4665663"/>
          <p14:tracePt t="125650" x="3756025" y="4648200"/>
          <p14:tracePt t="125660" x="3781425" y="4622800"/>
          <p14:tracePt t="125666" x="3790950" y="4614863"/>
          <p14:tracePt t="125676" x="3816350" y="4597400"/>
          <p14:tracePt t="125682" x="3841750" y="4589463"/>
          <p14:tracePt t="125691" x="3867150" y="4579938"/>
          <p14:tracePt t="125697" x="3908425" y="4546600"/>
          <p14:tracePt t="125706" x="3943350" y="4546600"/>
          <p14:tracePt t="125713" x="3976688" y="4538663"/>
          <p14:tracePt t="125721" x="4011613" y="4513263"/>
          <p14:tracePt t="125729" x="4044950" y="4513263"/>
          <p14:tracePt t="125737" x="4079875" y="4503738"/>
          <p14:tracePt t="125745" x="4113213" y="4495800"/>
          <p14:tracePt t="125753" x="4138613" y="4486275"/>
          <p14:tracePt t="125761" x="4171950" y="4478338"/>
          <p14:tracePt t="125769" x="4206875" y="4478338"/>
          <p14:tracePt t="125779" x="4249738" y="4470400"/>
          <p14:tracePt t="125785" x="4275138" y="4470400"/>
          <p14:tracePt t="125795" x="4308475" y="4470400"/>
          <p14:tracePt t="125802" x="4325938" y="4470400"/>
          <p14:tracePt t="125810" x="4333875" y="4470400"/>
          <p14:tracePt t="125817" x="4341813" y="4470400"/>
          <p14:tracePt t="125826" x="4359275" y="4470400"/>
          <p14:tracePt t="125834" x="4368800" y="4470400"/>
          <p14:tracePt t="125850" x="4376738" y="4470400"/>
          <p14:tracePt t="125896" x="4384675" y="4470400"/>
          <p14:tracePt t="125907" x="4394200" y="4478338"/>
          <p14:tracePt t="125912" x="4394200" y="4486275"/>
          <p14:tracePt t="125920" x="4402138" y="4495800"/>
          <p14:tracePt t="125929" x="4410075" y="4513263"/>
          <p14:tracePt t="125936" x="4419600" y="4538663"/>
          <p14:tracePt t="125947" x="4445000" y="4564063"/>
          <p14:tracePt t="125952" x="4452938" y="4572000"/>
          <p14:tracePt t="125960" x="4452938" y="4589463"/>
          <p14:tracePt t="125968" x="4460875" y="4605338"/>
          <p14:tracePt t="125978" x="4460875" y="4614863"/>
          <p14:tracePt t="125984" x="4470400" y="4622800"/>
          <p14:tracePt t="125991" x="4478338" y="4640263"/>
          <p14:tracePt t="126007" x="4478338" y="4657725"/>
          <p14:tracePt t="126024" x="4478338" y="4673600"/>
          <p14:tracePt t="126031" x="4478338" y="4683125"/>
          <p14:tracePt t="126039" x="4478338" y="4691063"/>
          <p14:tracePt t="126047" x="4478338" y="4699000"/>
          <p14:tracePt t="126056" x="4478338" y="4708525"/>
          <p14:tracePt t="126071" x="4478338" y="4716463"/>
          <p14:tracePt t="126080" x="4478338" y="4724400"/>
          <p14:tracePt t="126095" x="4478338" y="4741863"/>
          <p14:tracePt t="126103" x="4478338" y="4749800"/>
          <p14:tracePt t="126122" x="4470400" y="4767263"/>
          <p14:tracePt t="126131" x="4460875" y="4775200"/>
          <p14:tracePt t="126146" x="4445000" y="4784725"/>
          <p14:tracePt t="126152" x="4435475" y="4802188"/>
          <p14:tracePt t="126162" x="4435475" y="4810125"/>
          <p14:tracePt t="126170" x="4427538" y="4810125"/>
          <p14:tracePt t="126178" x="4410075" y="4818063"/>
          <p14:tracePt t="126186" x="4402138" y="4835525"/>
          <p14:tracePt t="126195" x="4384675" y="4852988"/>
          <p14:tracePt t="126202" x="4368800" y="4860925"/>
          <p14:tracePt t="126210" x="4351338" y="4868863"/>
          <p14:tracePt t="126218" x="4341813" y="4886325"/>
          <p14:tracePt t="126226" x="4325938" y="4894263"/>
          <p14:tracePt t="126234" x="4308475" y="4911725"/>
          <p14:tracePt t="126242" x="4291013" y="4919663"/>
          <p14:tracePt t="126249" x="4283075" y="4929188"/>
          <p14:tracePt t="126258" x="4275138" y="4937125"/>
          <p14:tracePt t="126266" x="4257675" y="4946650"/>
          <p14:tracePt t="126277" x="4249738" y="4954588"/>
          <p14:tracePt t="126282" x="4240213" y="4954588"/>
          <p14:tracePt t="126291" x="4224338" y="4962525"/>
          <p14:tracePt t="126307" x="4206875" y="4972050"/>
          <p14:tracePt t="126314" x="4197350" y="4972050"/>
          <p14:tracePt t="126321" x="4197350" y="4979988"/>
          <p14:tracePt t="126329" x="4189413" y="4979988"/>
          <p14:tracePt t="126337" x="4181475" y="4979988"/>
          <p14:tracePt t="126353" x="4171950" y="4979988"/>
          <p14:tracePt t="126361" x="4164013" y="4987925"/>
          <p14:tracePt t="126369" x="4156075" y="4987925"/>
          <p14:tracePt t="126385" x="4146550" y="4987925"/>
          <p14:tracePt t="126394" x="4130675" y="4997450"/>
          <p14:tracePt t="126401" x="4121150" y="4997450"/>
          <p14:tracePt t="126411" x="4105275" y="5005388"/>
          <p14:tracePt t="126419" x="4087813" y="5013325"/>
          <p14:tracePt t="126429" x="4079875" y="5013325"/>
          <p14:tracePt t="126433" x="4070350" y="5013325"/>
          <p14:tracePt t="126446" x="4062413" y="5022850"/>
          <p14:tracePt t="126452" x="4052888" y="5022850"/>
          <p14:tracePt t="126460" x="4044950" y="5022850"/>
          <p14:tracePt t="126468" x="4037013" y="5022850"/>
          <p14:tracePt t="126500" x="4027488" y="5030788"/>
          <p14:tracePt t="126515" x="4019550" y="5030788"/>
          <p14:tracePt t="126539" x="4011613" y="5030788"/>
          <p14:tracePt t="126563" x="4002088" y="5030788"/>
          <p14:tracePt t="126571" x="4002088" y="5038725"/>
          <p14:tracePt t="126579" x="3994150" y="5038725"/>
          <p14:tracePt t="126612" x="3994150" y="5048250"/>
          <p14:tracePt t="126619" x="3986213" y="5048250"/>
          <p14:tracePt t="126635" x="3976688" y="5056188"/>
          <p14:tracePt t="126655" x="3968750" y="5056188"/>
          <p14:tracePt t="126671" x="3960813" y="5064125"/>
          <p14:tracePt t="126679" x="3951288" y="5064125"/>
          <p14:tracePt t="126711" x="3951288" y="5073650"/>
          <p14:tracePt t="126721" x="3943350" y="5073650"/>
          <p14:tracePt t="126737" x="3935413" y="5073650"/>
          <p14:tracePt t="126754" x="3935413" y="5081588"/>
          <p14:tracePt t="126761" x="3925888" y="5081588"/>
          <p14:tracePt t="126770" x="3917950" y="5091113"/>
          <p14:tracePt t="126809" x="3917950" y="5099050"/>
          <p14:tracePt t="126967" x="3908425" y="5099050"/>
          <p14:tracePt t="126989" x="3900488" y="5106988"/>
          <p14:tracePt t="127008" x="3892550" y="5116513"/>
          <p14:tracePt t="127031" x="3892550" y="5124450"/>
          <p14:tracePt t="127039" x="3883025" y="5132388"/>
          <p14:tracePt t="127047" x="3883025" y="5141913"/>
          <p14:tracePt t="127071" x="3875088" y="5149850"/>
          <p14:tracePt t="127111" x="3875088" y="5157788"/>
          <p14:tracePt t="127144" x="3875088" y="5167313"/>
          <p14:tracePt t="127152" x="3867150" y="5167313"/>
          <p14:tracePt t="127168" x="3867150" y="5175250"/>
          <p14:tracePt t="127179" x="3857625" y="5175250"/>
          <p14:tracePt t="127184" x="3857625" y="5183188"/>
          <p14:tracePt t="127195" x="3849688" y="5183188"/>
          <p14:tracePt t="127199" x="3841750" y="5192713"/>
          <p14:tracePt t="127210" x="3816350" y="5200650"/>
          <p14:tracePt t="127216" x="3790950" y="5208588"/>
          <p14:tracePt t="127224" x="3763963" y="5218113"/>
          <p14:tracePt t="127232" x="3722688" y="5243513"/>
          <p14:tracePt t="127240" x="3697288" y="5260975"/>
          <p14:tracePt t="127249" x="3679825" y="5286375"/>
          <p14:tracePt t="127255" x="3662363" y="5319713"/>
          <p14:tracePt t="127263" x="3646488" y="5345113"/>
          <p14:tracePt t="127393" x="3646488" y="5302250"/>
          <p14:tracePt t="127401" x="3646488" y="5294313"/>
          <p14:tracePt t="127409" x="3646488" y="5251450"/>
          <p14:tracePt t="127417" x="3646488" y="5235575"/>
          <p14:tracePt t="127426" x="3646488" y="5226050"/>
          <p14:tracePt t="127433" x="3646488" y="5218113"/>
          <p14:tracePt t="127442" x="3646488" y="5208588"/>
          <p14:tracePt t="127450" x="3662363" y="5208588"/>
          <p14:tracePt t="127458" x="3671888" y="5208588"/>
          <p14:tracePt t="127465" x="3705225" y="5251450"/>
          <p14:tracePt t="127474" x="3781425" y="5337175"/>
          <p14:tracePt t="127482" x="3849688" y="5405438"/>
          <p14:tracePt t="127490" x="3968750" y="5481638"/>
          <p14:tracePt t="127498" x="4171950" y="5616575"/>
          <p14:tracePt t="127506" x="4308475" y="5694363"/>
          <p14:tracePt t="127516" x="4410075" y="5761038"/>
          <p14:tracePt t="127522" x="4564063" y="5838825"/>
          <p14:tracePt t="127532" x="4683125" y="5897563"/>
          <p14:tracePt t="127537" x="4733925" y="5940425"/>
          <p14:tracePt t="127546" x="4759325" y="5957888"/>
          <p14:tracePt t="127553" x="4792663" y="5957888"/>
          <p14:tracePt t="127562" x="4818063" y="5965825"/>
          <p14:tracePt t="127571" x="4818063" y="5973763"/>
          <p14:tracePt t="127619" x="4784725" y="5948363"/>
          <p14:tracePt t="127627" x="4733925" y="5922963"/>
          <p14:tracePt t="127635" x="4683125" y="5905500"/>
          <p14:tracePt t="127644" x="4622800" y="5864225"/>
          <p14:tracePt t="127651" x="4572000" y="5838825"/>
          <p14:tracePt t="127660" x="4513263" y="5813425"/>
          <p14:tracePt t="127667" x="4460875" y="5788025"/>
          <p14:tracePt t="127675" x="4402138" y="5761038"/>
          <p14:tracePt t="127683" x="4333875" y="5727700"/>
          <p14:tracePt t="127691" x="4232275" y="5684838"/>
          <p14:tracePt t="127699" x="4171950" y="5651500"/>
          <p14:tracePt t="127707" x="4121150" y="5634038"/>
          <p14:tracePt t="127715" x="4062413" y="5600700"/>
          <p14:tracePt t="127723" x="3994150" y="5575300"/>
          <p14:tracePt t="127731" x="3951288" y="5557838"/>
          <p14:tracePt t="127739" x="3925888" y="5549900"/>
          <p14:tracePt t="127747" x="3900488" y="5540375"/>
          <p14:tracePt t="127756" x="3892550" y="5540375"/>
          <p14:tracePt t="127765" x="3883025" y="5532438"/>
          <p14:tracePt t="127775" x="3867150" y="5524500"/>
          <p14:tracePt t="127791" x="3867150" y="5514975"/>
          <p14:tracePt t="127799" x="3857625" y="5514975"/>
          <p14:tracePt t="127817" x="3857625" y="5497513"/>
          <p14:tracePt t="127823" x="3857625" y="5489575"/>
          <p14:tracePt t="127834" x="3857625" y="5481638"/>
          <p14:tracePt t="127840" x="3857625" y="5464175"/>
          <p14:tracePt t="127848" x="3857625" y="5446713"/>
          <p14:tracePt t="127857" x="3857625" y="5430838"/>
          <p14:tracePt t="127863" x="3857625" y="5413375"/>
          <p14:tracePt t="127873" x="3857625" y="5395913"/>
          <p14:tracePt t="127881" x="3857625" y="5380038"/>
          <p14:tracePt t="127890" x="3875088" y="5353050"/>
          <p14:tracePt t="127898" x="3883025" y="5345113"/>
          <p14:tracePt t="127905" x="3892550" y="5319713"/>
          <p14:tracePt t="127913" x="3917950" y="5294313"/>
          <p14:tracePt t="127921" x="3943350" y="5268913"/>
          <p14:tracePt t="127929" x="3976688" y="5243513"/>
          <p14:tracePt t="127937" x="4019550" y="5208588"/>
          <p14:tracePt t="127945" x="4052888" y="5183188"/>
          <p14:tracePt t="127953" x="4121150" y="5141913"/>
          <p14:tracePt t="127961" x="4138613" y="5124450"/>
          <p14:tracePt t="127969" x="4197350" y="5106988"/>
          <p14:tracePt t="127979" x="4257675" y="5073650"/>
          <p14:tracePt t="127985" x="4325938" y="5056188"/>
          <p14:tracePt t="127994" x="4368800" y="5048250"/>
          <p14:tracePt t="128001" x="4452938" y="5038725"/>
          <p14:tracePt t="128010" x="4513263" y="5013325"/>
          <p14:tracePt t="128017" x="4564063" y="5013325"/>
          <p14:tracePt t="128025" x="4614863" y="5013325"/>
          <p14:tracePt t="128033" x="4708525" y="5005388"/>
          <p14:tracePt t="128041" x="4759325" y="5005388"/>
          <p14:tracePt t="128049" x="4818063" y="5005388"/>
          <p14:tracePt t="128057" x="4868863" y="5005388"/>
          <p14:tracePt t="128065" x="4911725" y="5005388"/>
          <p14:tracePt t="128073" x="4946650" y="5022850"/>
          <p14:tracePt t="128096" x="5013325" y="5048250"/>
          <p14:tracePt t="128097" x="5038725" y="5064125"/>
          <p14:tracePt t="128105" x="5064125" y="5081588"/>
          <p14:tracePt t="128113" x="5081588" y="5106988"/>
          <p14:tracePt t="128121" x="5091113" y="5124450"/>
          <p14:tracePt t="128129" x="5106988" y="5157788"/>
          <p14:tracePt t="128139" x="5116513" y="5183188"/>
          <p14:tracePt t="128145" x="5124450" y="5218113"/>
          <p14:tracePt t="128153" x="5141913" y="5243513"/>
          <p14:tracePt t="128163" x="5149850" y="5276850"/>
          <p14:tracePt t="128171" x="5157788" y="5302250"/>
          <p14:tracePt t="128179" x="5157788" y="5337175"/>
          <p14:tracePt t="128187" x="5167313" y="5395913"/>
          <p14:tracePt t="128195" x="5167313" y="5413375"/>
          <p14:tracePt t="128203" x="5167313" y="5446713"/>
          <p14:tracePt t="128211" x="5167313" y="5472113"/>
          <p14:tracePt t="128220" x="5167313" y="5507038"/>
          <p14:tracePt t="128230" x="5167313" y="5532438"/>
          <p14:tracePt t="128236" x="5167313" y="5565775"/>
          <p14:tracePt t="128246" x="5167313" y="5591175"/>
          <p14:tracePt t="128252" x="5157788" y="5608638"/>
          <p14:tracePt t="128260" x="5149850" y="5626100"/>
          <p14:tracePt t="128268" x="5149850" y="5651500"/>
          <p14:tracePt t="128276" x="5141913" y="5668963"/>
          <p14:tracePt t="128284" x="5141913" y="5676900"/>
          <p14:tracePt t="128292" x="5132388" y="5684838"/>
          <p14:tracePt t="128300" x="5124450" y="5702300"/>
          <p14:tracePt t="128308" x="5116513" y="5710238"/>
          <p14:tracePt t="128316" x="5116513" y="5727700"/>
          <p14:tracePt t="128324" x="5106988" y="5745163"/>
          <p14:tracePt t="128340" x="5099050" y="5761038"/>
          <p14:tracePt t="128348" x="5091113" y="5770563"/>
          <p14:tracePt t="128356" x="5081588" y="5778500"/>
          <p14:tracePt t="128365" x="5081588" y="5795963"/>
          <p14:tracePt t="128371" x="5073650" y="5813425"/>
          <p14:tracePt t="128379" x="5064125" y="5813425"/>
          <p14:tracePt t="128387" x="5056188" y="5829300"/>
          <p14:tracePt t="128395" x="5048250" y="5854700"/>
          <p14:tracePt t="128403" x="5038725" y="5864225"/>
          <p14:tracePt t="128412" x="5030788" y="5880100"/>
          <p14:tracePt t="128419" x="5022850" y="5897563"/>
          <p14:tracePt t="128429" x="5013325" y="5915025"/>
          <p14:tracePt t="128435" x="4997450" y="5932488"/>
          <p14:tracePt t="128445" x="4979988" y="5948363"/>
          <p14:tracePt t="128451" x="4979988" y="5957888"/>
          <p14:tracePt t="128462" x="4972050" y="5965825"/>
          <p14:tracePt t="128467" x="4962525" y="5965825"/>
          <p14:tracePt t="128478" x="4954588" y="5983288"/>
          <p14:tracePt t="128485" x="4946650" y="5999163"/>
          <p14:tracePt t="128495" x="4937125" y="5999163"/>
          <p14:tracePt t="128501" x="4919663" y="6016625"/>
          <p14:tracePt t="128510" x="4894263" y="6034088"/>
          <p14:tracePt t="128517" x="4886325" y="6042025"/>
          <p14:tracePt t="128525" x="4868863" y="6059488"/>
          <p14:tracePt t="128533" x="4852988" y="6059488"/>
          <p14:tracePt t="128541" x="4843463" y="6059488"/>
          <p14:tracePt t="128549" x="4827588" y="6067425"/>
          <p14:tracePt t="128557" x="4818063" y="6076950"/>
          <p14:tracePt t="128565" x="4810125" y="6084888"/>
          <p14:tracePt t="128573" x="4784725" y="6092825"/>
          <p14:tracePt t="128582" x="4767263" y="6102350"/>
          <p14:tracePt t="128594" x="4741863" y="6102350"/>
          <p14:tracePt t="128601" x="4733925" y="6102350"/>
          <p14:tracePt t="128611" x="4708525" y="6110288"/>
          <p14:tracePt t="128618" x="4691063" y="6110288"/>
          <p14:tracePt t="128626" x="4683125" y="6110288"/>
          <p14:tracePt t="128634" x="4673600" y="6110288"/>
          <p14:tracePt t="128642" x="4665663" y="6110288"/>
          <p14:tracePt t="128658" x="4657725" y="6110288"/>
          <p14:tracePt t="128666" x="4648200" y="6110288"/>
          <p14:tracePt t="128684" x="4640263" y="6110288"/>
          <p14:tracePt t="128690" x="4630738" y="6110288"/>
          <p14:tracePt t="128698" x="4622800" y="6110288"/>
          <p14:tracePt t="128714" x="4614863" y="6110288"/>
          <p14:tracePt t="129351" x="4605338" y="6110288"/>
          <p14:tracePt t="131518" x="4589463" y="6110288"/>
          <p14:tracePt t="131526" x="4579938" y="6127750"/>
          <p14:tracePt t="131534" x="4564063" y="6143625"/>
          <p14:tracePt t="131542" x="4564063" y="6153150"/>
          <p14:tracePt t="131550" x="4546600" y="6161088"/>
          <p14:tracePt t="131558" x="4538663" y="6178550"/>
          <p14:tracePt t="131570" x="4529138" y="6186488"/>
          <p14:tracePt t="131760" x="4521200" y="6186488"/>
          <p14:tracePt t="131767" x="4513263" y="6186488"/>
          <p14:tracePt t="131775" x="4495800" y="6186488"/>
          <p14:tracePt t="131783" x="4470400" y="6186488"/>
          <p14:tracePt t="131791" x="4427538" y="6178550"/>
          <p14:tracePt t="131799" x="4394200" y="6169025"/>
          <p14:tracePt t="131807" x="4291013" y="6143625"/>
          <p14:tracePt t="131816" x="4249738" y="6127750"/>
          <p14:tracePt t="131823" x="4197350" y="6118225"/>
          <p14:tracePt t="131831" x="4146550" y="6092825"/>
          <p14:tracePt t="131841" x="4138613" y="6092825"/>
          <p14:tracePt t="131847" x="4113213" y="6076950"/>
          <p14:tracePt t="131855" x="4095750" y="6076950"/>
          <p14:tracePt t="131864" x="4095750" y="6067425"/>
          <p14:tracePt t="131872" x="4087813" y="6059488"/>
          <p14:tracePt t="131881" x="4087813" y="6049963"/>
          <p14:tracePt t="131890" x="4079875" y="6034088"/>
          <p14:tracePt t="131896" x="4070350" y="6016625"/>
          <p14:tracePt t="131906" x="4052888" y="5983288"/>
          <p14:tracePt t="131912" x="4044950" y="5965825"/>
          <p14:tracePt t="131922" x="4037013" y="5940425"/>
          <p14:tracePt t="131931" x="4027488" y="5915025"/>
          <p14:tracePt t="131937" x="4019550" y="5889625"/>
          <p14:tracePt t="131945" x="4011613" y="5872163"/>
          <p14:tracePt t="131954" x="4011613" y="5846763"/>
          <p14:tracePt t="131961" x="4002088" y="5821363"/>
          <p14:tracePt t="131970" x="3994150" y="5788025"/>
          <p14:tracePt t="131978" x="3986213" y="5770563"/>
          <p14:tracePt t="131986" x="3986213" y="5753100"/>
          <p14:tracePt t="131994" x="3976688" y="5735638"/>
          <p14:tracePt t="132002" x="3976688" y="5719763"/>
          <p14:tracePt t="132009" x="3968750" y="5694363"/>
          <p14:tracePt t="132017" x="3968750" y="5676900"/>
          <p14:tracePt t="132025" x="3960813" y="5651500"/>
          <p14:tracePt t="132033" x="3951288" y="5634038"/>
          <p14:tracePt t="132041" x="3943350" y="5600700"/>
          <p14:tracePt t="132049" x="3943350" y="5575300"/>
          <p14:tracePt t="132057" x="3935413" y="5532438"/>
          <p14:tracePt t="132065" x="3935413" y="5507038"/>
          <p14:tracePt t="132073" x="3935413" y="5489575"/>
          <p14:tracePt t="132081" x="3925888" y="5456238"/>
          <p14:tracePt t="132097" x="3925888" y="5438775"/>
          <p14:tracePt t="132097" x="3925888" y="5413375"/>
          <p14:tracePt t="132105" x="3925888" y="5395913"/>
          <p14:tracePt t="132113" x="3925888" y="5370513"/>
          <p14:tracePt t="132121" x="3925888" y="5337175"/>
          <p14:tracePt t="132129" x="3925888" y="5319713"/>
          <p14:tracePt t="132138" x="3935413" y="5294313"/>
          <p14:tracePt t="132148" x="3943350" y="5260975"/>
          <p14:tracePt t="132157" x="3951288" y="5235575"/>
          <p14:tracePt t="132161" x="3960813" y="5192713"/>
          <p14:tracePt t="132169" x="3976688" y="5157788"/>
          <p14:tracePt t="132177" x="3986213" y="5124450"/>
          <p14:tracePt t="132187" x="4002088" y="5091113"/>
          <p14:tracePt t="132194" x="4011613" y="5064125"/>
          <p14:tracePt t="132203" x="4037013" y="5022850"/>
          <p14:tracePt t="132212" x="4052888" y="5005388"/>
          <p14:tracePt t="132219" x="4070350" y="4987925"/>
          <p14:tracePt t="132227" x="4105275" y="4946650"/>
          <p14:tracePt t="132235" x="4121150" y="4937125"/>
          <p14:tracePt t="132244" x="4138613" y="4919663"/>
          <p14:tracePt t="132251" x="4164013" y="4911725"/>
          <p14:tracePt t="132260" x="4171950" y="4894263"/>
          <p14:tracePt t="132267" x="4197350" y="4886325"/>
          <p14:tracePt t="132276" x="4224338" y="4886325"/>
          <p14:tracePt t="132284" x="4257675" y="4878388"/>
          <p14:tracePt t="132291" x="4300538" y="4878388"/>
          <p14:tracePt t="132300" x="4341813" y="4878388"/>
          <p14:tracePt t="132307" x="4427538" y="4878388"/>
          <p14:tracePt t="132316" x="4495800" y="4878388"/>
          <p14:tracePt t="132324" x="4589463" y="4878388"/>
          <p14:tracePt t="132332" x="4614863" y="4886325"/>
          <p14:tracePt t="132341" x="4691063" y="4903788"/>
          <p14:tracePt t="132347" x="4792663" y="4937125"/>
          <p14:tracePt t="132355" x="4868863" y="4954588"/>
          <p14:tracePt t="132363" x="4919663" y="4972050"/>
          <p14:tracePt t="132371" x="4979988" y="5005388"/>
          <p14:tracePt t="132379" x="5013325" y="5022850"/>
          <p14:tracePt t="132387" x="5048250" y="5038725"/>
          <p14:tracePt t="132395" x="5064125" y="5056188"/>
          <p14:tracePt t="132403" x="5091113" y="5073650"/>
          <p14:tracePt t="132412" x="5091113" y="5081588"/>
          <p14:tracePt t="132420" x="5099050" y="5081588"/>
          <p14:tracePt t="132431" x="5124450" y="5099050"/>
          <p14:tracePt t="132435" x="5124450" y="5116513"/>
          <p14:tracePt t="132445" x="5141913" y="5124450"/>
          <p14:tracePt t="132451" x="5141913" y="5132388"/>
          <p14:tracePt t="132459" x="5149850" y="5149850"/>
          <p14:tracePt t="132469" x="5167313" y="5175250"/>
          <p14:tracePt t="132475" x="5175250" y="5192713"/>
          <p14:tracePt t="132485" x="5192713" y="5243513"/>
          <p14:tracePt t="132494" x="5218113" y="5327650"/>
          <p14:tracePt t="132501" x="5235575" y="5387975"/>
          <p14:tracePt t="132509" x="5251450" y="5438775"/>
          <p14:tracePt t="132517" x="5286375" y="5549900"/>
          <p14:tracePt t="132526" x="5319713" y="5626100"/>
          <p14:tracePt t="132534" x="5327650" y="5676900"/>
          <p14:tracePt t="132542" x="5345113" y="5719763"/>
          <p14:tracePt t="132550" x="5362575" y="5770563"/>
          <p14:tracePt t="132558" x="5370513" y="5813425"/>
          <p14:tracePt t="132566" x="5380038" y="5838825"/>
          <p14:tracePt t="132574" x="5380038" y="5864225"/>
          <p14:tracePt t="132582" x="5380038" y="5872163"/>
          <p14:tracePt t="132590" x="5387975" y="5897563"/>
          <p14:tracePt t="132598" x="5387975" y="5915025"/>
          <p14:tracePt t="132606" x="5387975" y="5932488"/>
          <p14:tracePt t="132614" x="5395913" y="5948363"/>
          <p14:tracePt t="132622" x="5395913" y="5965825"/>
          <p14:tracePt t="132631" x="5395913" y="5983288"/>
          <p14:tracePt t="132638" x="5395913" y="5999163"/>
          <p14:tracePt t="132646" x="5395913" y="6016625"/>
          <p14:tracePt t="132654" x="5395913" y="6024563"/>
          <p14:tracePt t="132662" x="5395913" y="6034088"/>
          <p14:tracePt t="132670" x="5395913" y="6042025"/>
          <p14:tracePt t="132677" x="5395913" y="6049963"/>
          <p14:tracePt t="132685" x="5395913" y="6067425"/>
          <p14:tracePt t="132701" x="5395913" y="6084888"/>
          <p14:tracePt t="132709" x="5395913" y="6110288"/>
          <p14:tracePt t="132717" x="5395913" y="6127750"/>
          <p14:tracePt t="132725" x="5387975" y="6153150"/>
          <p14:tracePt t="132733" x="5380038" y="6178550"/>
          <p14:tracePt t="132741" x="5370513" y="6203950"/>
          <p14:tracePt t="132749" x="5362575" y="6221413"/>
          <p14:tracePt t="132759" x="5345113" y="6246813"/>
          <p14:tracePt t="132765" x="5327650" y="6262688"/>
          <p14:tracePt t="132775" x="5319713" y="6272213"/>
          <p14:tracePt t="132791" x="5311775" y="6280150"/>
          <p14:tracePt t="132799" x="5302250" y="6288088"/>
          <p14:tracePt t="132858" x="5294313" y="6288088"/>
          <p14:tracePt t="132874" x="5276850" y="6288088"/>
          <p14:tracePt t="132879" x="5260975" y="6288088"/>
          <p14:tracePt t="132888" x="5235575" y="6288088"/>
          <p14:tracePt t="132895" x="5208588" y="6280150"/>
          <p14:tracePt t="132904" x="5167313" y="6280150"/>
          <p14:tracePt t="132911" x="5141913" y="6280150"/>
          <p14:tracePt t="132920" x="5106988" y="6280150"/>
          <p14:tracePt t="132929" x="5081588" y="6280150"/>
          <p14:tracePt t="132935" x="5056188" y="6280150"/>
          <p14:tracePt t="132945" x="5048250" y="6280150"/>
          <p14:tracePt t="132951" x="5013325" y="6280150"/>
          <p14:tracePt t="132959" x="5005388" y="6280150"/>
          <p14:tracePt t="132967" x="4997450" y="6280150"/>
          <p14:tracePt t="132975" x="4987925" y="6280150"/>
          <p14:tracePt t="132991" x="4979988" y="6280150"/>
          <p14:tracePt t="132999" x="4972050" y="6280150"/>
          <p14:tracePt t="133007" x="4962525" y="6280150"/>
          <p14:tracePt t="133023" x="4946650" y="6272213"/>
          <p14:tracePt t="133033" x="4929188" y="6262688"/>
          <p14:tracePt t="133039" x="4911725" y="6254750"/>
          <p14:tracePt t="133049" x="4886325" y="6254750"/>
          <p14:tracePt t="133055" x="4860925" y="6246813"/>
          <p14:tracePt t="133065" x="4827588" y="6246813"/>
          <p14:tracePt t="133071" x="4810125" y="6237288"/>
          <p14:tracePt t="133081" x="4784725" y="6221413"/>
          <p14:tracePt t="133089" x="4749800" y="6211888"/>
          <p14:tracePt t="133097" x="4724400" y="6203950"/>
          <p14:tracePt t="133105" x="4708525" y="6194425"/>
          <p14:tracePt t="133113" x="4673600" y="6186488"/>
          <p14:tracePt t="133121" x="4648200" y="6178550"/>
          <p14:tracePt t="133129" x="4614863" y="6169025"/>
          <p14:tracePt t="133137" x="4597400" y="6161088"/>
          <p14:tracePt t="133145" x="4589463" y="6161088"/>
          <p14:tracePt t="133153" x="4572000" y="6153150"/>
          <p14:tracePt t="133162" x="4546600" y="6143625"/>
          <p14:tracePt t="133169" x="4521200" y="6127750"/>
          <p14:tracePt t="133177" x="4513263" y="6118225"/>
          <p14:tracePt t="133185" x="4478338" y="6102350"/>
          <p14:tracePt t="133195" x="4445000" y="6084888"/>
          <p14:tracePt t="133207" x="4419600" y="6076950"/>
          <p14:tracePt t="133213" x="4384675" y="6059488"/>
          <p14:tracePt t="133221" x="4359275" y="6049963"/>
          <p14:tracePt t="133229" x="4325938" y="6034088"/>
          <p14:tracePt t="133237" x="4316413" y="6024563"/>
          <p14:tracePt t="133245" x="4300538" y="6024563"/>
          <p14:tracePt t="133253" x="4275138" y="6024563"/>
          <p14:tracePt t="133261" x="4257675" y="6016625"/>
          <p14:tracePt t="133269" x="4240213" y="6008688"/>
          <p14:tracePt t="133278" x="4224338" y="5999163"/>
          <p14:tracePt t="133286" x="4214813" y="5999163"/>
          <p14:tracePt t="133295" x="4197350" y="5991225"/>
          <p14:tracePt t="133302" x="4181475" y="5983288"/>
          <p14:tracePt t="133310" x="4171950" y="5983288"/>
          <p14:tracePt t="133318" x="4164013" y="5973763"/>
          <p14:tracePt t="133326" x="4146550" y="5965825"/>
          <p14:tracePt t="133336" x="4138613" y="5957888"/>
          <p14:tracePt t="133343" x="4130675" y="5948363"/>
          <p14:tracePt t="133358" x="4121150" y="5948363"/>
          <p14:tracePt t="133368" x="4113213" y="5948363"/>
          <p14:tracePt t="133376" x="4105275" y="5932488"/>
          <p14:tracePt t="133384" x="4087813" y="5915025"/>
          <p14:tracePt t="133391" x="4079875" y="5905500"/>
          <p14:tracePt t="133400" x="4062413" y="5889625"/>
          <p14:tracePt t="133407" x="4044950" y="5854700"/>
          <p14:tracePt t="133416" x="4037013" y="5829300"/>
          <p14:tracePt t="133424" x="4027488" y="5803900"/>
          <p14:tracePt t="133432" x="4019550" y="5795963"/>
          <p14:tracePt t="133440" x="4011613" y="5778500"/>
          <p14:tracePt t="133448" x="4011613" y="5761038"/>
          <p14:tracePt t="133456" x="4002088" y="5753100"/>
          <p14:tracePt t="133464" x="4002088" y="5727700"/>
          <p14:tracePt t="133472" x="4002088" y="5710238"/>
          <p14:tracePt t="133480" x="4002088" y="5702300"/>
          <p14:tracePt t="133488" x="4002088" y="5684838"/>
          <p14:tracePt t="133496" x="4002088" y="5668963"/>
          <p14:tracePt t="133506" x="4002088" y="5651500"/>
          <p14:tracePt t="133512" x="4002088" y="5634038"/>
          <p14:tracePt t="133523" x="4002088" y="5600700"/>
          <p14:tracePt t="133528" x="4002088" y="5583238"/>
          <p14:tracePt t="133536" x="4002088" y="5549900"/>
          <p14:tracePt t="133545" x="4002088" y="5524500"/>
          <p14:tracePt t="133552" x="4002088" y="5507038"/>
          <p14:tracePt t="133560" x="4002088" y="5489575"/>
          <p14:tracePt t="133568" x="4002088" y="5464175"/>
          <p14:tracePt t="133576" x="4002088" y="5456238"/>
          <p14:tracePt t="133584" x="4011613" y="5430838"/>
          <p14:tracePt t="133592" x="4019550" y="5413375"/>
          <p14:tracePt t="133600" x="4044950" y="5370513"/>
          <p14:tracePt t="133608" x="4052888" y="5353050"/>
          <p14:tracePt t="133618" x="4062413" y="5327650"/>
          <p14:tracePt t="133624" x="4070350" y="5319713"/>
          <p14:tracePt t="133634" x="4070350" y="5302250"/>
          <p14:tracePt t="133645" x="4079875" y="5286375"/>
          <p14:tracePt t="133660" x="4087813" y="5286375"/>
          <p14:tracePt t="133666" x="4095750" y="5268913"/>
          <p14:tracePt t="133676" x="4095750" y="5260975"/>
          <p14:tracePt t="133682" x="4105275" y="5260975"/>
          <p14:tracePt t="133691" x="4113213" y="5243513"/>
          <p14:tracePt t="133698" x="4121150" y="5226050"/>
          <p14:tracePt t="133708" x="4138613" y="5218113"/>
          <p14:tracePt t="133714" x="4156075" y="5208588"/>
          <p14:tracePt t="133723" x="4164013" y="5192713"/>
          <p14:tracePt t="133729" x="4181475" y="5183188"/>
          <p14:tracePt t="133737" x="4206875" y="5157788"/>
          <p14:tracePt t="133745" x="4232275" y="5141913"/>
          <p14:tracePt t="133754" x="4257675" y="5124450"/>
          <p14:tracePt t="133762" x="4300538" y="5091113"/>
          <p14:tracePt t="133770" x="4325938" y="5073650"/>
          <p14:tracePt t="133779" x="4359275" y="5056188"/>
          <p14:tracePt t="133786" x="4376738" y="5038725"/>
          <p14:tracePt t="133796" x="4427538" y="5022850"/>
          <p14:tracePt t="133802" x="4452938" y="5013325"/>
          <p14:tracePt t="133810" x="4478338" y="5005388"/>
          <p14:tracePt t="133818" x="4513263" y="4997450"/>
          <p14:tracePt t="133827" x="4529138" y="4987925"/>
          <p14:tracePt t="133836" x="4572000" y="4979988"/>
          <p14:tracePt t="133845" x="4648200" y="4979988"/>
          <p14:tracePt t="133850" x="4683125" y="4972050"/>
          <p14:tracePt t="133860" x="4775200" y="4972050"/>
          <p14:tracePt t="133866" x="4810125" y="4972050"/>
          <p14:tracePt t="133876" x="4886325" y="4987925"/>
          <p14:tracePt t="133884" x="4919663" y="4987925"/>
          <p14:tracePt t="133892" x="4954588" y="5005388"/>
          <p14:tracePt t="133898" x="5005388" y="5022850"/>
          <p14:tracePt t="133907" x="5022850" y="5030788"/>
          <p14:tracePt t="133913" x="5048250" y="5048250"/>
          <p14:tracePt t="133924" x="5064125" y="5073650"/>
          <p14:tracePt t="133929" x="5081588" y="5081588"/>
          <p14:tracePt t="133940" x="5106988" y="5099050"/>
          <p14:tracePt t="133947" x="5124450" y="5124450"/>
          <p14:tracePt t="133956" x="5149850" y="5157788"/>
          <p14:tracePt t="133963" x="5167313" y="5192713"/>
          <p14:tracePt t="133972" x="5183188" y="5218113"/>
          <p14:tracePt t="133979" x="5192713" y="5243513"/>
          <p14:tracePt t="133987" x="5208588" y="5276850"/>
          <p14:tracePt t="133996" x="5218113" y="5302250"/>
          <p14:tracePt t="134003" x="5235575" y="5337175"/>
          <p14:tracePt t="134011" x="5243513" y="5353050"/>
          <p14:tracePt t="134019" x="5251450" y="5380038"/>
          <p14:tracePt t="134027" x="5260975" y="5413375"/>
          <p14:tracePt t="134036" x="5268913" y="5446713"/>
          <p14:tracePt t="134044" x="5276850" y="5489575"/>
          <p14:tracePt t="134051" x="5286375" y="5514975"/>
          <p14:tracePt t="134059" x="5286375" y="5540375"/>
          <p14:tracePt t="134067" x="5294313" y="5557838"/>
          <p14:tracePt t="134075" x="5294313" y="5575300"/>
          <p14:tracePt t="134084" x="5302250" y="5591175"/>
          <p14:tracePt t="134092" x="5302250" y="5600700"/>
          <p14:tracePt t="134099" x="5302250" y="5616575"/>
          <p14:tracePt t="134107" x="5302250" y="5626100"/>
          <p14:tracePt t="134115" x="5302250" y="5641975"/>
          <p14:tracePt t="134123" x="5302250" y="5659438"/>
          <p14:tracePt t="134139" x="5302250" y="5676900"/>
          <p14:tracePt t="134147" x="5302250" y="5684838"/>
          <p14:tracePt t="134171" x="5302250" y="5694363"/>
          <p14:tracePt t="134182" x="5302250" y="5702300"/>
          <p14:tracePt t="134204" x="5302250" y="5710238"/>
          <p14:tracePt t="134213" x="5302250" y="5719763"/>
          <p14:tracePt t="134223" x="5302250" y="5727700"/>
          <p14:tracePt t="134230" x="5302250" y="5735638"/>
          <p14:tracePt t="134248" x="5302250" y="5745163"/>
          <p14:tracePt t="134254" x="5302250" y="5753100"/>
          <p14:tracePt t="134285" x="5294313" y="5753100"/>
          <p14:tracePt t="134309" x="5294313" y="5761038"/>
          <p14:tracePt t="134333" x="5294313" y="5770563"/>
          <p14:tracePt t="134402" x="5294313" y="5778500"/>
          <p14:tracePt t="134410" x="5294313" y="5788025"/>
          <p14:tracePt t="134418" x="5286375" y="5788025"/>
          <p14:tracePt t="134426" x="5276850" y="5795963"/>
          <p14:tracePt t="134442" x="5268913" y="5803900"/>
          <p14:tracePt t="134450" x="5251450" y="5813425"/>
          <p14:tracePt t="134458" x="5235575" y="5813425"/>
          <p14:tracePt t="134466" x="5218113" y="5813425"/>
          <p14:tracePt t="134477" x="5192713" y="5813425"/>
          <p14:tracePt t="134484" x="5175250" y="5813425"/>
          <p14:tracePt t="134492" x="5141913" y="5813425"/>
          <p14:tracePt t="134500" x="5106988" y="5803900"/>
          <p14:tracePt t="134508" x="5048250" y="5778500"/>
          <p14:tracePt t="134516" x="4987925" y="5761038"/>
          <p14:tracePt t="134524" x="4878388" y="5719763"/>
          <p14:tracePt t="134532" x="4810125" y="5694363"/>
          <p14:tracePt t="134540" x="4699000" y="5651500"/>
          <p14:tracePt t="134548" x="4529138" y="5583238"/>
          <p14:tracePt t="134556" x="4341813" y="5497513"/>
          <p14:tracePt t="134566" x="4224338" y="5446713"/>
          <p14:tracePt t="134572" x="4164013" y="5413375"/>
          <p14:tracePt t="134580" x="4044950" y="5380038"/>
          <p14:tracePt t="134588" x="3986213" y="5353050"/>
          <p14:tracePt t="134596" x="3951288" y="5337175"/>
          <p14:tracePt t="134604" x="3917950" y="5319713"/>
          <p14:tracePt t="134612" x="3849688" y="5294313"/>
          <p14:tracePt t="134619" x="3849688" y="5276850"/>
          <p14:tracePt t="134627" x="3832225" y="5276850"/>
          <p14:tracePt t="134636" x="3824288" y="5268913"/>
          <p14:tracePt t="134647" x="3816350" y="5268913"/>
          <p14:tracePt t="134652" x="3816350" y="5260975"/>
          <p14:tracePt t="134661" x="3816350" y="5251450"/>
          <p14:tracePt t="134668" x="3806825" y="5243513"/>
          <p14:tracePt t="134677" x="3798888" y="5218113"/>
          <p14:tracePt t="134684" x="3781425" y="5218113"/>
          <p14:tracePt t="134692" x="3781425" y="5192713"/>
          <p14:tracePt t="134700" x="3738563" y="5157788"/>
          <p14:tracePt t="134707" x="3730625" y="5141913"/>
          <p14:tracePt t="134715" x="3713163" y="5116513"/>
          <p14:tracePt t="134723" x="3679825" y="5081588"/>
          <p14:tracePt t="134732" x="3654425" y="5056188"/>
          <p14:tracePt t="134740" x="3646488" y="5030788"/>
          <p14:tracePt t="134748" x="3629025" y="5013325"/>
          <p14:tracePt t="134756" x="3603625" y="4987925"/>
          <p14:tracePt t="134763" x="3594100" y="4979988"/>
          <p14:tracePt t="134772" x="3578225" y="4962525"/>
          <p14:tracePt t="134782" x="3552825" y="4929188"/>
          <p14:tracePt t="134791" x="3535363" y="4911725"/>
          <p14:tracePt t="134797" x="3527425" y="4886325"/>
          <p14:tracePt t="134806" x="3509963" y="4868863"/>
          <p14:tracePt t="134813" x="3492500" y="4852988"/>
          <p14:tracePt t="134822" x="3467100" y="4827588"/>
          <p14:tracePt t="134829" x="3449638" y="4810125"/>
          <p14:tracePt t="134837" x="3441700" y="4784725"/>
          <p14:tracePt t="134845" x="3433763" y="4767263"/>
          <p14:tracePt t="134853" x="3424238" y="4759325"/>
          <p14:tracePt t="134861" x="3416300" y="4741863"/>
          <p14:tracePt t="134873" x="3408363" y="4733925"/>
          <p14:tracePt t="134881" x="3398838" y="4733925"/>
          <p14:tracePt t="134998" x="3416300" y="4724400"/>
          <p14:tracePt t="135011" x="3449638" y="4724400"/>
          <p14:tracePt t="135014" x="3467100" y="4716463"/>
          <p14:tracePt t="135022" x="3492500" y="4716463"/>
          <p14:tracePt t="135029" x="3509963" y="4708525"/>
          <p14:tracePt t="135045" x="3517900" y="4708525"/>
          <p14:tracePt t="135056" x="3527425" y="4708525"/>
          <p14:tracePt t="135071" x="3527425" y="4699000"/>
          <p14:tracePt t="135111" x="3509963" y="4699000"/>
          <p14:tracePt t="135119" x="3484563" y="4699000"/>
          <p14:tracePt t="135127" x="3449638" y="4708525"/>
          <p14:tracePt t="135136" x="3365500" y="4716463"/>
          <p14:tracePt t="135148" x="3305175" y="4733925"/>
          <p14:tracePt t="135151" x="3203575" y="4749800"/>
          <p14:tracePt t="135160" x="3101975" y="4767263"/>
          <p14:tracePt t="135167" x="3016250" y="4775200"/>
          <p14:tracePt t="135175" x="2957513" y="4775200"/>
          <p14:tracePt t="135183" x="2830513" y="4784725"/>
          <p14:tracePt t="135191" x="2770188" y="4784725"/>
          <p14:tracePt t="135199" x="2711450" y="4792663"/>
          <p14:tracePt t="135207" x="2668588" y="4792663"/>
          <p14:tracePt t="135216" x="2633663" y="4792663"/>
          <p14:tracePt t="135223" x="2625725" y="4792663"/>
          <p14:tracePt t="135450" x="2617788" y="4792663"/>
          <p14:tracePt t="135458" x="2608263" y="4792663"/>
          <p14:tracePt t="135474" x="2600325" y="4792663"/>
          <p14:tracePt t="135490" x="2592388" y="4792663"/>
          <p14:tracePt t="135602" x="2600325" y="4792663"/>
          <p14:tracePt t="135610" x="2633663" y="4792663"/>
          <p14:tracePt t="135618" x="2660650" y="4792663"/>
          <p14:tracePt t="135628" x="2676525" y="4792663"/>
          <p14:tracePt t="135634" x="2727325" y="4792663"/>
          <p14:tracePt t="135648" x="2762250" y="4792663"/>
          <p14:tracePt t="135649" x="2787650" y="4792663"/>
          <p14:tracePt t="135660" x="2805113" y="4792663"/>
          <p14:tracePt t="135667" x="2830513" y="4792663"/>
          <p14:tracePt t="135676" x="2846388" y="4792663"/>
          <p14:tracePt t="135715" x="2855913" y="4792663"/>
          <p14:tracePt t="135723" x="2871788" y="4792663"/>
          <p14:tracePt t="135739" x="2889250" y="4792663"/>
          <p14:tracePt t="135747" x="2897188" y="4802188"/>
          <p14:tracePt t="135755" x="2922588" y="4802188"/>
          <p14:tracePt t="135763" x="2949575" y="4802188"/>
          <p14:tracePt t="135771" x="2957513" y="4810125"/>
          <p14:tracePt t="135779" x="2982913" y="4810125"/>
          <p14:tracePt t="135787" x="3008313" y="4818063"/>
          <p14:tracePt t="135795" x="3016250" y="4818063"/>
          <p14:tracePt t="135803" x="3041650" y="4818063"/>
          <p14:tracePt t="135811" x="3076575" y="4827588"/>
          <p14:tracePt t="135819" x="3101975" y="4827588"/>
          <p14:tracePt t="135829" x="3119438" y="4835525"/>
          <p14:tracePt t="135835" x="3160713" y="4835525"/>
          <p14:tracePt t="135844" x="3186113" y="4843463"/>
          <p14:tracePt t="135851" x="3211513" y="4843463"/>
          <p14:tracePt t="135860" x="3238500" y="4852988"/>
          <p14:tracePt t="135867" x="3254375" y="4852988"/>
          <p14:tracePt t="135877" x="3263900" y="4852988"/>
          <p14:tracePt t="135884" x="3271838" y="4852988"/>
          <p14:tracePt t="135894" x="3289300" y="4852988"/>
          <p14:tracePt t="135900" x="3305175" y="4860925"/>
          <p14:tracePt t="135910" x="3314700" y="4860925"/>
          <p14:tracePt t="135916" x="3330575" y="4868863"/>
          <p14:tracePt t="135926" x="3348038" y="4868863"/>
          <p14:tracePt t="135942" x="3365500" y="4878388"/>
          <p14:tracePt t="135949" x="3382963" y="4878388"/>
          <p14:tracePt t="135957" x="3390900" y="4878388"/>
          <p14:tracePt t="135965" x="3416300" y="4886325"/>
          <p14:tracePt t="135973" x="3424238" y="4886325"/>
          <p14:tracePt t="135981" x="3459163" y="4886325"/>
          <p14:tracePt t="135989" x="3475038" y="4886325"/>
          <p14:tracePt t="135997" x="3484563" y="4886325"/>
          <p14:tracePt t="136005" x="3502025" y="4886325"/>
          <p14:tracePt t="136013" x="3517900" y="4886325"/>
          <p14:tracePt t="136021" x="3527425" y="4886325"/>
          <p14:tracePt t="136029" x="3535363" y="4886325"/>
          <p14:tracePt t="136037" x="3560763" y="4886325"/>
          <p14:tracePt t="136047" x="3586163" y="4886325"/>
          <p14:tracePt t="136053" x="3611563" y="4886325"/>
          <p14:tracePt t="136062" x="3619500" y="4886325"/>
          <p14:tracePt t="136069" x="3646488" y="4886325"/>
          <p14:tracePt t="136079" x="3679825" y="4886325"/>
          <p14:tracePt t="136096" x="3722688" y="4886325"/>
          <p14:tracePt t="136101" x="3748088" y="4886325"/>
          <p14:tracePt t="136109" x="3773488" y="4886325"/>
          <p14:tracePt t="136117" x="3798888" y="4886325"/>
          <p14:tracePt t="136126" x="3832225" y="4886325"/>
          <p14:tracePt t="136134" x="3849688" y="4886325"/>
          <p14:tracePt t="136142" x="3867150" y="4886325"/>
          <p14:tracePt t="136149" x="3883025" y="4886325"/>
          <p14:tracePt t="136165" x="3900488" y="4886325"/>
          <p14:tracePt t="136173" x="3908425" y="4886325"/>
          <p14:tracePt t="136183" x="3925888" y="4886325"/>
          <p14:tracePt t="136189" x="3943350" y="4886325"/>
          <p14:tracePt t="136199" x="3951288" y="4886325"/>
          <p14:tracePt t="136206" x="3960813" y="4894263"/>
          <p14:tracePt t="136215" x="3968750" y="4894263"/>
          <p14:tracePt t="136222" x="3986213" y="4894263"/>
          <p14:tracePt t="136231" x="3994150" y="4894263"/>
          <p14:tracePt t="136263" x="4002088" y="4894263"/>
          <p14:tracePt t="136279" x="4011613" y="4894263"/>
          <p14:tracePt t="136287" x="4019550" y="4894263"/>
          <p14:tracePt t="136303" x="4027488" y="4894263"/>
          <p14:tracePt t="136312" x="4037013" y="4894263"/>
          <p14:tracePt t="136320" x="4044950" y="4894263"/>
          <p14:tracePt t="136328" x="4052888" y="4894263"/>
          <p14:tracePt t="136336" x="4062413" y="4894263"/>
          <p14:tracePt t="136344" x="4079875" y="4894263"/>
          <p14:tracePt t="136351" x="4095750" y="4894263"/>
          <p14:tracePt t="136359" x="4105275" y="4894263"/>
          <p14:tracePt t="136367" x="4113213" y="4894263"/>
          <p14:tracePt t="136375" x="4130675" y="4894263"/>
          <p14:tracePt t="136383" x="4138613" y="4894263"/>
          <p14:tracePt t="136392" x="4156075" y="4894263"/>
          <p14:tracePt t="136400" x="4164013" y="4894263"/>
          <p14:tracePt t="136409" x="4181475" y="4894263"/>
          <p14:tracePt t="136416" x="4197350" y="4894263"/>
          <p14:tracePt t="136426" x="4206875" y="4894263"/>
          <p14:tracePt t="136432" x="4224338" y="4894263"/>
          <p14:tracePt t="136440" x="4240213" y="4894263"/>
          <p14:tracePt t="136448" x="4257675" y="4894263"/>
          <p14:tracePt t="136456" x="4275138" y="4894263"/>
          <p14:tracePt t="136465" x="4283075" y="4894263"/>
          <p14:tracePt t="136472" x="4300538" y="4894263"/>
          <p14:tracePt t="136480" x="4308475" y="4894263"/>
          <p14:tracePt t="136488" x="4325938" y="4894263"/>
          <p14:tracePt t="136497" x="4341813" y="4894263"/>
          <p14:tracePt t="136504" x="4351338" y="4894263"/>
          <p14:tracePt t="136513" x="4368800" y="4894263"/>
          <p14:tracePt t="136520" x="4376738" y="4894263"/>
          <p14:tracePt t="136530" x="4384675" y="4894263"/>
          <p14:tracePt t="136536" x="4402138" y="4894263"/>
          <p14:tracePt t="136547" x="4410075" y="4894263"/>
          <p14:tracePt t="136554" x="4427538" y="4894263"/>
          <p14:tracePt t="136564" x="4435475" y="4894263"/>
          <p14:tracePt t="136569" x="4445000" y="4894263"/>
          <p14:tracePt t="136580" x="4452938" y="4894263"/>
          <p14:tracePt t="136586" x="4460875" y="4894263"/>
          <p14:tracePt t="136618" x="4470400" y="4894263"/>
          <p14:tracePt t="136626" x="4478338" y="4894263"/>
          <p14:tracePt t="136650" x="4495800" y="4903788"/>
          <p14:tracePt t="136658" x="4503738" y="4903788"/>
          <p14:tracePt t="136666" x="4513263" y="4903788"/>
          <p14:tracePt t="136673" x="4538663" y="4903788"/>
          <p14:tracePt t="136681" x="4546600" y="4903788"/>
          <p14:tracePt t="136689" x="4564063" y="4903788"/>
          <p14:tracePt t="136697" x="4579938" y="4903788"/>
          <p14:tracePt t="136705" x="4597400" y="4903788"/>
          <p14:tracePt t="136713" x="4614863" y="4903788"/>
          <p14:tracePt t="136721" x="4622800" y="4903788"/>
          <p14:tracePt t="136729" x="4630738" y="4903788"/>
          <p14:tracePt t="136737" x="4640263" y="4903788"/>
          <p14:tracePt t="136746" x="4648200" y="4903788"/>
          <p14:tracePt t="136754" x="4665663" y="4903788"/>
          <p14:tracePt t="136763" x="4683125" y="4903788"/>
          <p14:tracePt t="136770" x="4691063" y="4903788"/>
          <p14:tracePt t="136782" x="4716463" y="4903788"/>
          <p14:tracePt t="136786" x="4741863" y="4903788"/>
          <p14:tracePt t="136795" x="4759325" y="4903788"/>
          <p14:tracePt t="136804" x="4775200" y="4903788"/>
          <p14:tracePt t="136811" x="4784725" y="4903788"/>
          <p14:tracePt t="136820" x="4792663" y="4903788"/>
          <p14:tracePt t="136828" x="4802188" y="4903788"/>
          <p14:tracePt t="136836" x="4810125" y="4903788"/>
          <p14:tracePt t="136860" x="4818063" y="4903788"/>
          <p14:tracePt t="136868" x="4827588" y="4903788"/>
          <p14:tracePt t="136899" x="4835525" y="4903788"/>
          <p14:tracePt t="136909" x="4843463" y="4903788"/>
          <p14:tracePt t="136916" x="4852988" y="4903788"/>
          <p14:tracePt t="136932" x="4860925" y="4903788"/>
          <p14:tracePt t="136940" x="4868863" y="4903788"/>
          <p14:tracePt t="136948" x="4878388" y="4903788"/>
          <p14:tracePt t="136955" x="4903788" y="4894263"/>
          <p14:tracePt t="136963" x="4919663" y="4894263"/>
          <p14:tracePt t="136971" x="4929188" y="4894263"/>
          <p14:tracePt t="136979" x="4946650" y="4894263"/>
          <p14:tracePt t="136987" x="4954588" y="4894263"/>
          <p14:tracePt t="136995" x="4962525" y="4894263"/>
          <p14:tracePt t="137003" x="4972050" y="4894263"/>
          <p14:tracePt t="137027" x="4979988" y="4894263"/>
          <p14:tracePt t="137173" x="4962525" y="4886325"/>
          <p14:tracePt t="137182" x="4946650" y="4886325"/>
          <p14:tracePt t="137190" x="4929188" y="4878388"/>
          <p14:tracePt t="137198" x="4903788" y="4878388"/>
          <p14:tracePt t="137206" x="4878388" y="4878388"/>
          <p14:tracePt t="137214" x="4868863" y="4868863"/>
          <p14:tracePt t="137222" x="4835525" y="4868863"/>
          <p14:tracePt t="137231" x="4810125" y="4860925"/>
          <p14:tracePt t="137240" x="4784725" y="4852988"/>
          <p14:tracePt t="137249" x="4767263" y="4852988"/>
          <p14:tracePt t="137253" x="4749800" y="4843463"/>
          <p14:tracePt t="137264" x="4741863" y="4843463"/>
          <p14:tracePt t="137384" x="4749800" y="4843463"/>
          <p14:tracePt t="137390" x="4775200" y="4835525"/>
          <p14:tracePt t="137399" x="4802188" y="4835525"/>
          <p14:tracePt t="137405" x="4835525" y="4835525"/>
          <p14:tracePt t="137415" x="4878388" y="4835525"/>
          <p14:tracePt t="137424" x="4962525" y="4835525"/>
          <p14:tracePt t="137431" x="5013325" y="4835525"/>
          <p14:tracePt t="137439" x="5048250" y="4835525"/>
          <p14:tracePt t="137447" x="5099050" y="4835525"/>
          <p14:tracePt t="137455" x="5157788" y="4835525"/>
          <p14:tracePt t="137463" x="5192713" y="4835525"/>
          <p14:tracePt t="137471" x="5226050" y="4835525"/>
          <p14:tracePt t="137479" x="5251450" y="4835525"/>
          <p14:tracePt t="137487" x="5268913" y="4843463"/>
          <p14:tracePt t="137495" x="5286375" y="4843463"/>
          <p14:tracePt t="137503" x="5302250" y="4843463"/>
          <p14:tracePt t="137519" x="5311775" y="4843463"/>
          <p14:tracePt t="137536" x="5311775" y="4852988"/>
          <p14:tracePt t="137568" x="5319713" y="4852988"/>
          <p14:tracePt t="137599" x="5319713" y="4868863"/>
          <p14:tracePt t="137631" x="5319713" y="4878388"/>
          <p14:tracePt t="137647" x="5319713" y="4886325"/>
          <p14:tracePt t="137672" x="5319713" y="4894263"/>
          <p14:tracePt t="137682" x="5319713" y="4903788"/>
          <p14:tracePt t="137690" x="5319713" y="4911725"/>
          <p14:tracePt t="137698" x="5319713" y="4919663"/>
          <p14:tracePt t="137706" x="5311775" y="4937125"/>
          <p14:tracePt t="137714" x="5302250" y="4946650"/>
          <p14:tracePt t="137722" x="5302250" y="4954588"/>
          <p14:tracePt t="137731" x="5302250" y="4962525"/>
          <p14:tracePt t="137738" x="5294313" y="4972050"/>
          <p14:tracePt t="137748" x="5286375" y="4972050"/>
          <p14:tracePt t="137753" x="5286375" y="4979988"/>
          <p14:tracePt t="137761" x="5286375" y="4987925"/>
          <p14:tracePt t="137785" x="5286375" y="4997450"/>
          <p14:tracePt t="137795" x="5276850" y="4997450"/>
          <p14:tracePt t="137801" x="5276850" y="5005388"/>
          <p14:tracePt t="137874" x="5276850" y="5013325"/>
          <p14:tracePt t="137898" x="5276850" y="5022850"/>
          <p14:tracePt t="137906" x="5276850" y="5038725"/>
          <p14:tracePt t="137914" x="5268913" y="5073650"/>
          <p14:tracePt t="137922" x="5243513" y="5149850"/>
          <p14:tracePt t="137931" x="5226050" y="5235575"/>
          <p14:tracePt t="138156" x="5251450" y="5218113"/>
          <p14:tracePt t="138163" x="5276850" y="5192713"/>
          <p14:tracePt t="138171" x="5302250" y="5167313"/>
          <p14:tracePt t="138179" x="5319713" y="5149850"/>
          <p14:tracePt t="138187" x="5337175" y="5124450"/>
          <p14:tracePt t="138195" x="5345113" y="5106988"/>
          <p14:tracePt t="138212" x="5345113" y="5099050"/>
          <p14:tracePt t="138220" x="5345113" y="5091113"/>
          <p14:tracePt t="138236" x="5345113" y="5081588"/>
          <p14:tracePt t="138248" x="5337175" y="5064125"/>
          <p14:tracePt t="138252" x="5327650" y="5056188"/>
          <p14:tracePt t="138264" x="5311775" y="5038725"/>
          <p14:tracePt t="138267" x="5294313" y="5022850"/>
          <p14:tracePt t="138277" x="5268913" y="5013325"/>
          <p14:tracePt t="138286" x="5235575" y="4997450"/>
          <p14:tracePt t="138299" x="5200650" y="4979988"/>
          <p14:tracePt t="138302" x="5167313" y="4972050"/>
          <p14:tracePt t="138310" x="5141913" y="4962525"/>
          <p14:tracePt t="138318" x="5116513" y="4946650"/>
          <p14:tracePt t="138326" x="5099050" y="4946650"/>
          <p14:tracePt t="138333" x="5073650" y="4929188"/>
          <p14:tracePt t="138341" x="5056188" y="4929188"/>
          <p14:tracePt t="138350" x="5048250" y="4919663"/>
          <p14:tracePt t="138357" x="5030788" y="4911725"/>
          <p14:tracePt t="138365" x="5013325" y="4903788"/>
          <p14:tracePt t="138374" x="5005388" y="4903788"/>
          <p14:tracePt t="138381" x="4987925" y="4894263"/>
          <p14:tracePt t="138390" x="4979988" y="4886325"/>
          <p14:tracePt t="138400" x="4972050" y="4886325"/>
          <p14:tracePt t="138496" x="4979988" y="4886325"/>
          <p14:tracePt t="138502" x="5013325" y="4886325"/>
          <p14:tracePt t="138511" x="5056188" y="4878388"/>
          <p14:tracePt t="138518" x="5116513" y="4878388"/>
          <p14:tracePt t="138527" x="5157788" y="4860925"/>
          <p14:tracePt t="138534" x="5243513" y="4860925"/>
          <p14:tracePt t="138545" x="5319713" y="4852988"/>
          <p14:tracePt t="138552" x="5387975" y="4843463"/>
          <p14:tracePt t="138560" x="5464175" y="4835525"/>
          <p14:tracePt t="138568" x="5507038" y="4827588"/>
          <p14:tracePt t="138577" x="5540375" y="4827588"/>
          <p14:tracePt t="138584" x="5565775" y="4827588"/>
          <p14:tracePt t="138680" x="5565775" y="4818063"/>
          <p14:tracePt t="138697" x="5549900" y="4818063"/>
          <p14:tracePt t="138704" x="5524500" y="4818063"/>
          <p14:tracePt t="138712" x="5497513" y="4818063"/>
          <p14:tracePt t="138720" x="5481638" y="4818063"/>
          <p14:tracePt t="138729" x="5438775" y="4818063"/>
          <p14:tracePt t="138736" x="5362575" y="4818063"/>
          <p14:tracePt t="138746" x="5319713" y="4818063"/>
          <p14:tracePt t="138752" x="5276850" y="4818063"/>
          <p14:tracePt t="138760" x="5243513" y="4818063"/>
          <p14:tracePt t="138768" x="5200650" y="4818063"/>
          <p14:tracePt t="138776" x="5167313" y="4810125"/>
          <p14:tracePt t="138783" x="5141913" y="4810125"/>
          <p14:tracePt t="138792" x="5106988" y="4810125"/>
          <p14:tracePt t="138799" x="5091113" y="4810125"/>
          <p14:tracePt t="139014" x="5099050" y="4810125"/>
          <p14:tracePt t="139021" x="5132388" y="4810125"/>
          <p14:tracePt t="139027" x="5149850" y="4810125"/>
          <p14:tracePt t="139033" x="5192713" y="4810125"/>
          <p14:tracePt t="139041" x="5235575" y="4810125"/>
          <p14:tracePt t="139050" x="5294313" y="4810125"/>
          <p14:tracePt t="139057" x="5327650" y="4810125"/>
          <p14:tracePt t="139067" x="5405438" y="4818063"/>
          <p14:tracePt t="139073" x="5438775" y="4827588"/>
          <p14:tracePt t="139097" x="5497513" y="4835525"/>
          <p14:tracePt t="139100" x="5514975" y="4843463"/>
          <p14:tracePt t="139106" x="5540375" y="4852988"/>
          <p14:tracePt t="139116" x="5565775" y="4868863"/>
          <p14:tracePt t="139122" x="5575300" y="4878388"/>
          <p14:tracePt t="139140" x="5583238" y="4886325"/>
          <p14:tracePt t="139149" x="5583238" y="4894263"/>
          <p14:tracePt t="139156" x="5583238" y="4903788"/>
          <p14:tracePt t="139172" x="5583238" y="4919663"/>
          <p14:tracePt t="139188" x="5583238" y="4937125"/>
          <p14:tracePt t="139204" x="5583238" y="4946650"/>
          <p14:tracePt t="139316" x="5575300" y="4946650"/>
          <p14:tracePt t="139324" x="5565775" y="4954588"/>
          <p14:tracePt t="139348" x="5557838" y="4962525"/>
          <p14:tracePt t="139630" x="5557838" y="4972050"/>
          <p14:tracePt t="139646" x="5549900" y="4972050"/>
          <p14:tracePt t="139670" x="5549900" y="4979988"/>
          <p14:tracePt t="139704" x="5549900" y="4987925"/>
          <p14:tracePt t="139710" x="5540375" y="4987925"/>
          <p14:tracePt t="139719" x="5540375" y="4997450"/>
          <p14:tracePt t="139727" x="5540375" y="5013325"/>
          <p14:tracePt t="139735" x="5540375" y="5030788"/>
          <p14:tracePt t="139744" x="5540375" y="5056188"/>
          <p14:tracePt t="139751" x="5540375" y="5091113"/>
          <p14:tracePt t="139759" x="5540375" y="5124450"/>
          <p14:tracePt t="139767" x="5549900" y="5157788"/>
          <p14:tracePt t="139775" x="5557838" y="5167313"/>
          <p14:tracePt t="139783" x="5557838" y="5192713"/>
          <p14:tracePt t="139792" x="5565775" y="5218113"/>
          <p14:tracePt t="139799" x="5575300" y="5235575"/>
          <p14:tracePt t="139808" x="5575300" y="5260975"/>
          <p14:tracePt t="139815" x="5583238" y="5276850"/>
          <p14:tracePt t="139824" x="5583238" y="5294313"/>
          <p14:tracePt t="139831" x="5591175" y="5327650"/>
          <p14:tracePt t="139840" x="5600700" y="5362575"/>
          <p14:tracePt t="139848" x="5608638" y="5395913"/>
          <p14:tracePt t="139856" x="5616575" y="5438775"/>
          <p14:tracePt t="139863" x="5634038" y="5489575"/>
          <p14:tracePt t="139872" x="5651500" y="5540375"/>
          <p14:tracePt t="139879" x="5676900" y="5583238"/>
          <p14:tracePt t="139887" x="5684838" y="5634038"/>
          <p14:tracePt t="139897" x="5702300" y="5668963"/>
          <p14:tracePt t="139903" x="5702300" y="5702300"/>
          <p14:tracePt t="139912" x="5710238" y="5727700"/>
          <p14:tracePt t="139919" x="5710238" y="5761038"/>
          <p14:tracePt t="139928" x="5710238" y="5795963"/>
          <p14:tracePt t="139935" x="5710238" y="5829300"/>
          <p14:tracePt t="139944" x="5710238" y="5854700"/>
          <p14:tracePt t="139952" x="5710238" y="5889625"/>
          <p14:tracePt t="139959" x="5684838" y="5915025"/>
          <p14:tracePt t="139969" x="5659438" y="5957888"/>
          <p14:tracePt t="139975" x="5634038" y="5973763"/>
          <p14:tracePt t="139985" x="5608638" y="5999163"/>
          <p14:tracePt t="139991" x="5575300" y="6034088"/>
          <p14:tracePt t="140001" x="5524500" y="6059488"/>
          <p14:tracePt t="140009" x="5472113" y="6092825"/>
          <p14:tracePt t="140017" x="5370513" y="6143625"/>
          <p14:tracePt t="140026" x="5302250" y="6169025"/>
          <p14:tracePt t="140033" x="5243513" y="6194425"/>
          <p14:tracePt t="140041" x="5167313" y="6221413"/>
          <p14:tracePt t="140049" x="5106988" y="6254750"/>
          <p14:tracePt t="140062" x="5005388" y="6288088"/>
          <p14:tracePt t="140079" x="4878388" y="6338888"/>
          <p14:tracePt t="140085" x="4775200" y="6356350"/>
          <p14:tracePt t="140094" x="4741863" y="6381750"/>
          <p14:tracePt t="140101" x="4683125" y="6391275"/>
          <p14:tracePt t="140109" x="4605338" y="6407150"/>
          <p14:tracePt t="140117" x="4503738" y="6424613"/>
          <p14:tracePt t="140125" x="4435475" y="6432550"/>
          <p14:tracePt t="140133" x="4376738" y="6442075"/>
          <p14:tracePt t="140141" x="4291013" y="6450013"/>
          <p14:tracePt t="140149" x="4214813" y="6450013"/>
          <p14:tracePt t="140157" x="4171950" y="6457950"/>
          <p14:tracePt t="140166" x="4113213" y="6457950"/>
          <p14:tracePt t="140176" x="4027488" y="6475413"/>
          <p14:tracePt t="140182" x="3986213" y="6475413"/>
          <p14:tracePt t="140190" x="3935413" y="6483350"/>
          <p14:tracePt t="140197" x="3892550" y="6483350"/>
          <p14:tracePt t="140206" x="3867150" y="6483350"/>
          <p14:tracePt t="140213" x="3841750" y="6483350"/>
          <p14:tracePt t="140222" x="3816350" y="6483350"/>
          <p14:tracePt t="140231" x="3798888" y="6483350"/>
          <p14:tracePt t="140237" x="3790950" y="6483350"/>
          <p14:tracePt t="140245" x="3773488" y="6483350"/>
          <p14:tracePt t="140255" x="3756025" y="6483350"/>
          <p14:tracePt t="140261" x="3748088" y="6483350"/>
          <p14:tracePt t="140271" x="3738563" y="6483350"/>
          <p14:tracePt t="140277" x="3730625" y="6483350"/>
          <p14:tracePt t="140319" x="3722688" y="6483350"/>
          <p14:tracePt t="140364" x="3722688" y="6492875"/>
          <p14:tracePt t="140396" x="3738563" y="6492875"/>
          <p14:tracePt t="140404" x="3773488" y="6483350"/>
          <p14:tracePt t="140412" x="3875088" y="6475413"/>
          <p14:tracePt t="140420" x="3935413" y="6475413"/>
          <p14:tracePt t="140427" x="3976688" y="6475413"/>
          <p14:tracePt t="140435" x="4105275" y="6467475"/>
          <p14:tracePt t="140445" x="4232275" y="6467475"/>
          <p14:tracePt t="140451" x="4368800" y="6467475"/>
          <p14:tracePt t="140460" x="4513263" y="6467475"/>
          <p14:tracePt t="140470" x="4640263" y="6467475"/>
          <p14:tracePt t="140476" x="4775200" y="6467475"/>
          <p14:tracePt t="140487" x="4903788" y="6467475"/>
          <p14:tracePt t="140492" x="4962525" y="6467475"/>
          <p14:tracePt t="140501" x="5099050" y="6467475"/>
          <p14:tracePt t="140508" x="5157788" y="6467475"/>
          <p14:tracePt t="140516" x="5192713" y="6467475"/>
          <p14:tracePt t="140524" x="5226050" y="6467475"/>
          <p14:tracePt t="140533" x="5243513" y="6467475"/>
          <p14:tracePt t="140540" x="5251450" y="6467475"/>
          <p14:tracePt t="144673" x="5260975" y="6467475"/>
          <p14:tracePt t="144681" x="5276850" y="6467475"/>
          <p14:tracePt t="144689" x="5302250" y="6467475"/>
          <p14:tracePt t="144697" x="5319713" y="6467475"/>
          <p14:tracePt t="144705" x="5345113" y="6457950"/>
          <p14:tracePt t="144713" x="5380038" y="6457950"/>
          <p14:tracePt t="144721" x="5413375" y="6450013"/>
          <p14:tracePt t="144729" x="5438775" y="6450013"/>
          <p14:tracePt t="144737" x="5489575" y="6442075"/>
          <p14:tracePt t="144746" x="5540375" y="6442075"/>
          <p14:tracePt t="144753" x="5575300" y="6432550"/>
          <p14:tracePt t="144761" x="5600700" y="6432550"/>
          <p14:tracePt t="144769" x="5616575" y="6432550"/>
          <p14:tracePt t="144777" x="5626100" y="6424613"/>
          <p14:tracePt t="144785" x="5634038" y="6424613"/>
          <p14:tracePt t="144939" x="5634038" y="6416675"/>
          <p14:tracePt t="149749" x="5634038" y="6399213"/>
          <p14:tracePt t="149755" x="5583238" y="6338888"/>
          <p14:tracePt t="149764" x="5489575" y="6229350"/>
          <p14:tracePt t="149772" x="5387975" y="6127750"/>
          <p14:tracePt t="149779" x="5294313" y="6034088"/>
          <p14:tracePt t="149787" x="5064125" y="5846763"/>
          <p14:tracePt t="149795" x="4954588" y="5788025"/>
          <p14:tracePt t="149806" x="4843463" y="5727700"/>
          <p14:tracePt t="149813" x="4802188" y="5710238"/>
          <p14:tracePt t="149822" x="4767263" y="5694363"/>
          <p14:tracePt t="149829" x="4759325" y="5694363"/>
          <p14:tracePt t="149869" x="4749800" y="5694363"/>
          <p14:tracePt t="149877" x="4741863" y="5684838"/>
          <p14:tracePt t="149886" x="4733925" y="5668963"/>
          <p14:tracePt t="149894" x="4699000" y="5641975"/>
          <p14:tracePt t="149901" x="4665663" y="5608638"/>
          <p14:tracePt t="149910" x="4630738" y="5565775"/>
          <p14:tracePt t="149918" x="4589463" y="5514975"/>
          <p14:tracePt t="149926" x="4495800" y="5421313"/>
          <p14:tracePt t="149934" x="4419600" y="5345113"/>
          <p14:tracePt t="149942" x="4351338" y="5276850"/>
          <p14:tracePt t="149950" x="4283075" y="5208588"/>
          <p14:tracePt t="149958" x="4206875" y="5132388"/>
          <p14:tracePt t="149966" x="4164013" y="5064125"/>
          <p14:tracePt t="149976" x="4121150" y="5005388"/>
          <p14:tracePt t="149982" x="4087813" y="4954588"/>
          <p14:tracePt t="149992" x="4062413" y="4903788"/>
          <p14:tracePt t="149997" x="4027488" y="4868863"/>
          <p14:tracePt t="150007" x="4002088" y="4835525"/>
          <p14:tracePt t="150013" x="3976688" y="4784725"/>
          <p14:tracePt t="150021" x="3943350" y="4733925"/>
          <p14:tracePt t="150029" x="3900488" y="4683125"/>
          <p14:tracePt t="150037" x="3875088" y="4648200"/>
          <p14:tracePt t="150045" x="3849688" y="4605338"/>
          <p14:tracePt t="150055" x="3824288" y="4579938"/>
          <p14:tracePt t="150062" x="3798888" y="4546600"/>
          <p14:tracePt t="150069" x="3773488" y="4529138"/>
          <p14:tracePt t="150079" x="3748088" y="4503738"/>
          <p14:tracePt t="150086" x="3713163" y="4478338"/>
          <p14:tracePt t="150096" x="3671888" y="4435475"/>
          <p14:tracePt t="150104" x="3636963" y="4410075"/>
          <p14:tracePt t="150112" x="3611563" y="4384675"/>
          <p14:tracePt t="150120" x="3594100" y="4376738"/>
          <p14:tracePt t="150130" x="3535363" y="4341813"/>
          <p14:tracePt t="150138" x="3492500" y="4325938"/>
          <p14:tracePt t="150145" x="3459163" y="4308475"/>
          <p14:tracePt t="150154" x="3433763" y="4300538"/>
          <p14:tracePt t="150160" x="3416300" y="4291013"/>
          <p14:tracePt t="150167" x="3408363" y="4291013"/>
          <p14:tracePt t="150256" x="3390900" y="4316413"/>
          <p14:tracePt t="150264" x="3365500" y="4351338"/>
          <p14:tracePt t="150272" x="3355975" y="4376738"/>
          <p14:tracePt t="150280" x="3340100" y="4410075"/>
          <p14:tracePt t="150288" x="3322638" y="4445000"/>
          <p14:tracePt t="150296" x="3314700" y="4470400"/>
          <p14:tracePt t="150304" x="3297238" y="4486275"/>
          <p14:tracePt t="150312" x="3279775" y="4538663"/>
          <p14:tracePt t="150320" x="3271838" y="4538663"/>
          <p14:tracePt t="150330" x="3263900" y="4546600"/>
          <p14:tracePt t="150338" x="3263900" y="4554538"/>
          <p14:tracePt t="150602" x="3271838" y="4554538"/>
          <p14:tracePt t="150618" x="3289300" y="4564063"/>
          <p14:tracePt t="150625" x="3314700" y="4572000"/>
          <p14:tracePt t="150635" x="3340100" y="4579938"/>
          <p14:tracePt t="150641" x="3355975" y="4579938"/>
          <p14:tracePt t="150651" x="3382963" y="4579938"/>
          <p14:tracePt t="150657" x="3390900" y="4579938"/>
          <p14:tracePt t="150667" x="3408363" y="4579938"/>
          <p14:tracePt t="150676" x="3424238" y="4579938"/>
          <p14:tracePt t="150693" x="3433763" y="4579938"/>
          <p14:tracePt t="150699" x="3441700" y="4579938"/>
          <p14:tracePt t="150723" x="3449638" y="4579938"/>
          <p14:tracePt t="150731" x="3459163" y="4579938"/>
          <p14:tracePt t="150739" x="3467100" y="4579938"/>
          <p14:tracePt t="150755" x="3475038" y="4579938"/>
          <p14:tracePt t="150763" x="3484563" y="4579938"/>
          <p14:tracePt t="150772" x="3492500" y="4579938"/>
          <p14:tracePt t="150780" x="3492500" y="4572000"/>
          <p14:tracePt t="150788" x="3502025" y="4572000"/>
          <p14:tracePt t="150797" x="3517900" y="4554538"/>
          <p14:tracePt t="150804" x="3517900" y="4546600"/>
          <p14:tracePt t="150813" x="3527425" y="4538663"/>
          <p14:tracePt t="150820" x="3535363" y="4538663"/>
          <p14:tracePt t="150829" x="3535363" y="4529138"/>
          <p14:tracePt t="150836" x="3543300" y="4521200"/>
          <p14:tracePt t="150846" x="3543300" y="4503738"/>
          <p14:tracePt t="150852" x="3552825" y="4486275"/>
          <p14:tracePt t="150860" x="3552825" y="4470400"/>
          <p14:tracePt t="150867" x="3560763" y="4452938"/>
          <p14:tracePt t="150876" x="3568700" y="4427538"/>
          <p14:tracePt t="150883" x="3578225" y="4410075"/>
          <p14:tracePt t="150892" x="3586163" y="4402138"/>
          <p14:tracePt t="150899" x="3586163" y="4394200"/>
          <p14:tracePt t="150907" x="3586163" y="4384675"/>
          <p14:tracePt t="150915" x="3594100" y="4376738"/>
          <p14:tracePt t="150949" x="3594100" y="4368800"/>
          <p14:tracePt t="150956" x="3594100" y="4359275"/>
          <p14:tracePt t="150965" x="3594100" y="4341813"/>
          <p14:tracePt t="150974" x="3594100" y="4333875"/>
          <p14:tracePt t="150982" x="3594100" y="4325938"/>
          <p14:tracePt t="150990" x="3594100" y="4316413"/>
          <p14:tracePt t="150998" x="3594100" y="4300538"/>
          <p14:tracePt t="151006" x="3594100" y="4291013"/>
          <p14:tracePt t="151013" x="3594100" y="4283075"/>
          <p14:tracePt t="151021" x="3578225" y="4265613"/>
          <p14:tracePt t="151029" x="3560763" y="4257675"/>
          <p14:tracePt t="151037" x="3535363" y="4240213"/>
          <p14:tracePt t="151045" x="3517900" y="4224338"/>
          <p14:tracePt t="151055" x="3502025" y="4206875"/>
          <p14:tracePt t="151063" x="3475038" y="4197350"/>
          <p14:tracePt t="151070" x="3449638" y="4197350"/>
          <p14:tracePt t="151079" x="3441700" y="4189413"/>
          <p14:tracePt t="151099" x="3408363" y="4189413"/>
          <p14:tracePt t="151104" x="3398838" y="4189413"/>
          <p14:tracePt t="151114" x="3390900" y="4189413"/>
          <p14:tracePt t="151122" x="3382963" y="4189413"/>
          <p14:tracePt t="151130" x="3365500" y="4189413"/>
          <p14:tracePt t="151140" x="3348038" y="4189413"/>
          <p14:tracePt t="151146" x="3330575" y="4189413"/>
          <p14:tracePt t="151156" x="3314700" y="4197350"/>
          <p14:tracePt t="151162" x="3305175" y="4197350"/>
          <p14:tracePt t="151170" x="3297238" y="4214813"/>
          <p14:tracePt t="151180" x="3297238" y="4224338"/>
          <p14:tracePt t="151186" x="3289300" y="4224338"/>
          <p14:tracePt t="151195" x="3279775" y="4240213"/>
          <p14:tracePt t="151202" x="3279775" y="4249738"/>
          <p14:tracePt t="151210" x="3271838" y="4275138"/>
          <p14:tracePt t="151218" x="3271838" y="4300538"/>
          <p14:tracePt t="151226" x="3271838" y="4316413"/>
          <p14:tracePt t="151234" x="3271838" y="4351338"/>
          <p14:tracePt t="151242" x="3271838" y="4384675"/>
          <p14:tracePt t="151250" x="3271838" y="4419600"/>
          <p14:tracePt t="151260" x="3271838" y="4435475"/>
          <p14:tracePt t="151268" x="3279775" y="4470400"/>
          <p14:tracePt t="151278" x="3289300" y="4495800"/>
          <p14:tracePt t="151284" x="3289300" y="4513263"/>
          <p14:tracePt t="151293" x="3297238" y="4529138"/>
          <p14:tracePt t="151300" x="3305175" y="4546600"/>
          <p14:tracePt t="151310" x="3305175" y="4564063"/>
          <p14:tracePt t="151315" x="3314700" y="4564063"/>
          <p14:tracePt t="151324" x="3314700" y="4572000"/>
          <p14:tracePt t="151331" x="3314700" y="4579938"/>
          <p14:tracePt t="151340" x="3322638" y="4589463"/>
          <p14:tracePt t="151363" x="3330575" y="4597400"/>
          <p14:tracePt t="151379" x="3340100" y="4605338"/>
          <p14:tracePt t="151395" x="3348038" y="4605338"/>
          <p14:tracePt t="151403" x="3348038" y="4614863"/>
          <p14:tracePt t="151412" x="3365500" y="4614863"/>
          <p14:tracePt t="151420" x="3373438" y="4622800"/>
          <p14:tracePt t="151436" x="3398838" y="4630738"/>
          <p14:tracePt t="151445" x="3416300" y="4630738"/>
          <p14:tracePt t="151452" x="3433763" y="4630738"/>
          <p14:tracePt t="151460" x="3459163" y="4640263"/>
          <p14:tracePt t="151467" x="3502025" y="4640263"/>
          <p14:tracePt t="151475" x="3527425" y="4648200"/>
          <p14:tracePt t="151483" x="3552825" y="4648200"/>
          <p14:tracePt t="151493" x="3578225" y="4648200"/>
          <p14:tracePt t="151499" x="3603625" y="4657725"/>
          <p14:tracePt t="151508" x="3611563" y="4657725"/>
          <p14:tracePt t="151515" x="3629025" y="4657725"/>
          <p14:tracePt t="151524" x="3636963" y="4657725"/>
          <p14:tracePt t="151549" x="3646488" y="4657725"/>
          <p14:tracePt t="151555" x="3654425" y="4657725"/>
          <p14:tracePt t="151573" x="3662363" y="4657725"/>
          <p14:tracePt t="151581" x="3687763" y="4657725"/>
          <p14:tracePt t="151589" x="3713163" y="4657725"/>
          <p14:tracePt t="151597" x="3730625" y="4648200"/>
          <p14:tracePt t="151605" x="3756025" y="4640263"/>
          <p14:tracePt t="151613" x="3781425" y="4640263"/>
          <p14:tracePt t="151621" x="3806825" y="4640263"/>
          <p14:tracePt t="151629" x="3824288" y="4630738"/>
          <p14:tracePt t="151637" x="3824288" y="4622800"/>
          <p14:tracePt t="151645" x="3832225" y="4622800"/>
          <p14:tracePt t="151653" x="3841750" y="4614863"/>
          <p14:tracePt t="151669" x="3841750" y="4605338"/>
          <p14:tracePt t="151677" x="3841750" y="4589463"/>
          <p14:tracePt t="151694" x="3841750" y="4579938"/>
          <p14:tracePt t="151701" x="3841750" y="4572000"/>
          <p14:tracePt t="151710" x="3841750" y="4564063"/>
          <p14:tracePt t="151726" x="3832225" y="4554538"/>
          <p14:tracePt t="151734" x="3832225" y="4546600"/>
          <p14:tracePt t="151757" x="3824288" y="4546600"/>
          <p14:tracePt t="151773" x="3816350" y="4546600"/>
          <p14:tracePt t="151781" x="3806825" y="4546600"/>
          <p14:tracePt t="151789" x="3798888" y="4546600"/>
          <p14:tracePt t="151797" x="3790950" y="4554538"/>
          <p14:tracePt t="151806" x="3773488" y="4579938"/>
          <p14:tracePt t="151813" x="3763963" y="4605338"/>
          <p14:tracePt t="151825" x="3756025" y="4622800"/>
          <p14:tracePt t="151829" x="3756025" y="4648200"/>
          <p14:tracePt t="151840" x="3756025" y="4683125"/>
          <p14:tracePt t="151847" x="3756025" y="4708525"/>
          <p14:tracePt t="151855" x="3763963" y="4741863"/>
          <p14:tracePt t="151863" x="3781425" y="4759325"/>
          <p14:tracePt t="151871" x="3806825" y="4792663"/>
          <p14:tracePt t="151879" x="3875088" y="4835525"/>
          <p14:tracePt t="151887" x="3935413" y="4868863"/>
          <p14:tracePt t="151895" x="4011613" y="4894263"/>
          <p14:tracePt t="151903" x="4087813" y="4911725"/>
          <p14:tracePt t="151911" x="4138613" y="4911725"/>
          <p14:tracePt t="151919" x="4197350" y="4919663"/>
          <p14:tracePt t="151928" x="4300538" y="4919663"/>
          <p14:tracePt t="151935" x="4341813" y="4919663"/>
          <p14:tracePt t="151943" x="4427538" y="4919663"/>
          <p14:tracePt t="151951" x="4478338" y="4911725"/>
          <p14:tracePt t="151959" x="4521200" y="4903788"/>
          <p14:tracePt t="151967" x="4554538" y="4894263"/>
          <p14:tracePt t="151976" x="4605338" y="4886325"/>
          <p14:tracePt t="151983" x="4614863" y="4878388"/>
          <p14:tracePt t="151993" x="4640263" y="4868863"/>
          <p14:tracePt t="151999" x="4657725" y="4860925"/>
          <p14:tracePt t="152008" x="4657725" y="4852988"/>
          <p14:tracePt t="152015" x="4673600" y="4852988"/>
          <p14:tracePt t="152023" x="4683125" y="4852988"/>
          <p14:tracePt t="152048" x="4691063" y="4852988"/>
          <p14:tracePt t="152056" x="4708525" y="4852988"/>
          <p14:tracePt t="152065" x="4724400" y="4852988"/>
          <p14:tracePt t="152072" x="4775200" y="4860925"/>
          <p14:tracePt t="152098" x="4852988" y="4886325"/>
          <p14:tracePt t="152104" x="4911725" y="4911725"/>
          <p14:tracePt t="152114" x="4972050" y="4919663"/>
          <p14:tracePt t="152120" x="4997450" y="4929188"/>
          <p14:tracePt t="152132" x="5038725" y="4937125"/>
          <p14:tracePt t="152136" x="5073650" y="4937125"/>
          <p14:tracePt t="152146" x="5141913" y="4946650"/>
          <p14:tracePt t="152156" x="5167313" y="4946650"/>
          <p14:tracePt t="152161" x="5192713" y="4954588"/>
          <p14:tracePt t="152169" x="5235575" y="4962525"/>
          <p14:tracePt t="152177" x="5260975" y="4962525"/>
          <p14:tracePt t="152194" x="5268913" y="4962525"/>
          <p14:tracePt t="160656" x="5260975" y="4962525"/>
          <p14:tracePt t="160663" x="5251450" y="4962525"/>
          <p14:tracePt t="160671" x="5235575" y="4962525"/>
          <p14:tracePt t="160704" x="5226050" y="4962525"/>
          <p14:tracePt t="160714" x="5218113" y="4962525"/>
          <p14:tracePt t="160720" x="5175250" y="4972050"/>
          <p14:tracePt t="160730" x="5124450" y="4987925"/>
          <p14:tracePt t="160735" x="5064125" y="5022850"/>
          <p14:tracePt t="160745" x="5013325" y="5064125"/>
          <p14:tracePt t="160751" x="4962525" y="5106988"/>
          <p14:tracePt t="160762" x="4894263" y="5157788"/>
          <p14:tracePt t="160770" x="4843463" y="5208588"/>
          <p14:tracePt t="160779" x="4775200" y="5268913"/>
          <p14:tracePt t="160786" x="4724400" y="5294313"/>
          <p14:tracePt t="160795" x="4708525" y="5319713"/>
          <p14:tracePt t="160801" x="4673600" y="5345113"/>
          <p14:tracePt t="160809" x="4640263" y="5370513"/>
          <p14:tracePt t="160817" x="4622800" y="5387975"/>
          <p14:tracePt t="160825" x="4605338" y="5395913"/>
          <p14:tracePt t="160833" x="4579938" y="5413375"/>
          <p14:tracePt t="160841" x="4546600" y="5430838"/>
          <p14:tracePt t="160849" x="4521200" y="5438775"/>
          <p14:tracePt t="160857" x="4503738" y="5446713"/>
          <p14:tracePt t="160865" x="4486275" y="5456238"/>
          <p14:tracePt t="160873" x="4470400" y="5464175"/>
          <p14:tracePt t="160881" x="4452938" y="5464175"/>
          <p14:tracePt t="160890" x="4435475" y="5472113"/>
          <p14:tracePt t="160897" x="4427538" y="5481638"/>
          <p14:tracePt t="160905" x="4419600" y="5489575"/>
          <p14:tracePt t="160913" x="4402138" y="5489575"/>
          <p14:tracePt t="160945" x="4394200" y="5489575"/>
          <p14:tracePt t="160953" x="4384675" y="5489575"/>
          <p14:tracePt t="160969" x="4368800" y="5481638"/>
          <p14:tracePt t="160977" x="4359275" y="5481638"/>
          <p14:tracePt t="160986" x="4359275" y="5472113"/>
          <p14:tracePt t="161002" x="4351338" y="5472113"/>
          <p14:tracePt t="161011" x="4341813" y="5464175"/>
          <p14:tracePt t="161019" x="4333875" y="5456238"/>
          <p14:tracePt t="161025" x="4316413" y="5446713"/>
          <p14:tracePt t="161035" x="4300538" y="5446713"/>
          <p14:tracePt t="161043" x="4283075" y="5430838"/>
          <p14:tracePt t="161051" x="4275138" y="5413375"/>
          <p14:tracePt t="161059" x="4257675" y="5405438"/>
          <p14:tracePt t="161067" x="4249738" y="5380038"/>
          <p14:tracePt t="161081" x="4240213" y="5370513"/>
          <p14:tracePt t="161083" x="4232275" y="5353050"/>
          <p14:tracePt t="161091" x="4224338" y="5327650"/>
          <p14:tracePt t="161099" x="4224338" y="5319713"/>
          <p14:tracePt t="161107" x="4224338" y="5294313"/>
          <p14:tracePt t="161115" x="4224338" y="5268913"/>
          <p14:tracePt t="161125" x="4224338" y="5260975"/>
          <p14:tracePt t="161131" x="4224338" y="5235575"/>
          <p14:tracePt t="161140" x="4224338" y="5218113"/>
          <p14:tracePt t="161147" x="4224338" y="5200650"/>
          <p14:tracePt t="161156" x="4224338" y="5183188"/>
          <p14:tracePt t="161163" x="4224338" y="5167313"/>
          <p14:tracePt t="161172" x="4224338" y="5157788"/>
          <p14:tracePt t="161179" x="4232275" y="5149850"/>
          <p14:tracePt t="161187" x="4240213" y="5132388"/>
          <p14:tracePt t="161195" x="4257675" y="5124450"/>
          <p14:tracePt t="161204" x="4265613" y="5106988"/>
          <p14:tracePt t="161212" x="4316413" y="5081588"/>
          <p14:tracePt t="161219" x="4351338" y="5064125"/>
          <p14:tracePt t="161227" x="4410075" y="5038725"/>
          <p14:tracePt t="161235" x="4486275" y="5022850"/>
          <p14:tracePt t="161244" x="4564063" y="4997450"/>
          <p14:tracePt t="161251" x="4622800" y="4987925"/>
          <p14:tracePt t="161259" x="4749800" y="4962525"/>
          <p14:tracePt t="161267" x="4792663" y="4962525"/>
          <p14:tracePt t="161275" x="4919663" y="4962525"/>
          <p14:tracePt t="161283" x="4979988" y="4962525"/>
          <p14:tracePt t="161291" x="5091113" y="4962525"/>
          <p14:tracePt t="161299" x="5167313" y="4979988"/>
          <p14:tracePt t="161307" x="5243513" y="4997450"/>
          <p14:tracePt t="161315" x="5302250" y="5030788"/>
          <p14:tracePt t="161325" x="5353050" y="5056188"/>
          <p14:tracePt t="161333" x="5387975" y="5091113"/>
          <p14:tracePt t="161341" x="5413375" y="5124450"/>
          <p14:tracePt t="161350" x="5446713" y="5157788"/>
          <p14:tracePt t="161361" x="5472113" y="5200650"/>
          <p14:tracePt t="161369" x="5507038" y="5260975"/>
          <p14:tracePt t="161378" x="5524500" y="5337175"/>
          <p14:tracePt t="161386" x="5540375" y="5380038"/>
          <p14:tracePt t="161395" x="5549900" y="5413375"/>
          <p14:tracePt t="161402" x="5549900" y="5446713"/>
          <p14:tracePt t="161411" x="5549900" y="5481638"/>
          <p14:tracePt t="161418" x="5549900" y="5489575"/>
          <p14:tracePt t="161426" x="5540375" y="5514975"/>
          <p14:tracePt t="161434" x="5540375" y="5532438"/>
          <p14:tracePt t="161442" x="5532438" y="5549900"/>
          <p14:tracePt t="161449" x="5532438" y="5557838"/>
          <p14:tracePt t="161457" x="5524500" y="5565775"/>
          <p14:tracePt t="161465" x="5514975" y="5565775"/>
          <p14:tracePt t="161517" x="5514975" y="5575300"/>
          <p14:tracePt t="170832" x="5430838" y="5626100"/>
          <p14:tracePt t="170842" x="5200650" y="5770563"/>
          <p14:tracePt t="170850" x="5081588" y="5854700"/>
          <p14:tracePt t="170858" x="5005388" y="5897563"/>
          <p14:tracePt t="170865" x="4972050" y="5932488"/>
          <p14:tracePt t="170873" x="4954588" y="5940425"/>
          <p14:tracePt t="170881" x="4929188" y="5957888"/>
          <p14:tracePt t="170889" x="4886325" y="5983288"/>
          <p14:tracePt t="170897" x="4810125" y="6034088"/>
          <p14:tracePt t="170906" x="4775200" y="6049963"/>
          <p14:tracePt t="170915" x="4708525" y="6076950"/>
          <p14:tracePt t="170922" x="4622800" y="6127750"/>
          <p14:tracePt t="170931" x="4597400" y="6135688"/>
          <p14:tracePt t="170937" x="4538663" y="6153150"/>
          <p14:tracePt t="170945" x="4513263" y="6161088"/>
          <p14:tracePt t="170953" x="4460875" y="6178550"/>
          <p14:tracePt t="170962" x="4427538" y="6186488"/>
          <p14:tracePt t="170969" x="4376738" y="6203950"/>
          <p14:tracePt t="170977" x="4333875" y="6221413"/>
          <p14:tracePt t="170985" x="4283075" y="6246813"/>
          <p14:tracePt t="170993" x="4249738" y="6262688"/>
          <p14:tracePt t="171001" x="4224338" y="6280150"/>
          <p14:tracePt t="171011" x="4189413" y="6297613"/>
          <p14:tracePt t="171017" x="4156075" y="6313488"/>
          <p14:tracePt t="171025" x="4130675" y="6330950"/>
          <p14:tracePt t="171033" x="4105275" y="6330950"/>
          <p14:tracePt t="171041" x="4087813" y="6338888"/>
          <p14:tracePt t="171049" x="4070350" y="6348413"/>
          <p14:tracePt t="171057" x="4044950" y="6348413"/>
          <p14:tracePt t="171065" x="4037013" y="6356350"/>
          <p14:tracePt t="171080" x="4027488" y="6356350"/>
          <p14:tracePt t="171105" x="4019550" y="6356350"/>
          <p14:tracePt t="171124" x="4019550" y="6365875"/>
          <p14:tracePt t="171148" x="4019550" y="6373813"/>
          <p14:tracePt t="171173" x="4037013" y="6373813"/>
          <p14:tracePt t="171179" x="4044950" y="6381750"/>
          <p14:tracePt t="171192" x="4062413" y="6381750"/>
          <p14:tracePt t="171200" x="4079875" y="6381750"/>
          <p14:tracePt t="171208" x="4105275" y="6381750"/>
          <p14:tracePt t="171216" x="4171950" y="6381750"/>
          <p14:tracePt t="171224" x="4214813" y="6381750"/>
          <p14:tracePt t="171231" x="4291013" y="6373813"/>
          <p14:tracePt t="171239" x="4368800" y="6348413"/>
          <p14:tracePt t="171247" x="4452938" y="6338888"/>
          <p14:tracePt t="171255" x="4513263" y="6323013"/>
          <p14:tracePt t="171263" x="4622800" y="6305550"/>
          <p14:tracePt t="171273" x="4699000" y="6297613"/>
          <p14:tracePt t="171279" x="4749800" y="6288088"/>
          <p14:tracePt t="171288" x="4775200" y="6288088"/>
          <p14:tracePt t="171298" x="4802188" y="6288088"/>
          <p14:tracePt t="171303" x="4810125" y="6288088"/>
          <p14:tracePt t="171328" x="4810125" y="6280150"/>
          <p14:tracePt t="171374" x="4792663" y="6280150"/>
          <p14:tracePt t="171380" x="4784725" y="6280150"/>
          <p14:tracePt t="171390" x="4749800" y="6280150"/>
          <p14:tracePt t="171396" x="4699000" y="6272213"/>
          <p14:tracePt t="171406" x="4640263" y="6272213"/>
          <p14:tracePt t="171414" x="4579938" y="6272213"/>
          <p14:tracePt t="171421" x="4521200" y="6272213"/>
          <p14:tracePt t="171429" x="4427538" y="6272213"/>
          <p14:tracePt t="171437" x="4368800" y="6272213"/>
          <p14:tracePt t="171445" x="4291013" y="6272213"/>
          <p14:tracePt t="171453" x="4240213" y="6272213"/>
          <p14:tracePt t="171461" x="4164013" y="6272213"/>
          <p14:tracePt t="171469" x="4138613" y="6272213"/>
          <p14:tracePt t="171477" x="4121150" y="6272213"/>
          <p14:tracePt t="171485" x="4113213" y="6272213"/>
          <p14:tracePt t="171494" x="4105275" y="6272213"/>
          <p14:tracePt t="171542" x="4105275" y="6280150"/>
          <p14:tracePt t="171565" x="4105275" y="6288088"/>
          <p14:tracePt t="171573" x="4121150" y="6297613"/>
          <p14:tracePt t="171581" x="4146550" y="6297613"/>
          <p14:tracePt t="171589" x="4181475" y="6305550"/>
          <p14:tracePt t="171597" x="4206875" y="6305550"/>
          <p14:tracePt t="171606" x="4249738" y="6305550"/>
          <p14:tracePt t="171613" x="4316413" y="6313488"/>
          <p14:tracePt t="171626" x="4359275" y="6313488"/>
          <p14:tracePt t="171633" x="4419600" y="6313488"/>
          <p14:tracePt t="171642" x="4460875" y="6313488"/>
          <p14:tracePt t="171649" x="4495800" y="6313488"/>
          <p14:tracePt t="171658" x="4529138" y="6313488"/>
          <p14:tracePt t="171665" x="4546600" y="6313488"/>
          <p14:tracePt t="171674" x="4564063" y="6313488"/>
          <p14:tracePt t="171681" x="4572000" y="6313488"/>
          <p14:tracePt t="171727" x="4554538" y="6313488"/>
          <p14:tracePt t="171736" x="4521200" y="6330950"/>
          <p14:tracePt t="171744" x="4435475" y="6330950"/>
          <p14:tracePt t="171751" x="4394200" y="6338888"/>
          <p14:tracePt t="171759" x="4351338" y="6338888"/>
          <p14:tracePt t="171767" x="4308475" y="6338888"/>
          <p14:tracePt t="171775" x="4257675" y="6338888"/>
          <p14:tracePt t="171783" x="4240213" y="6338888"/>
          <p14:tracePt t="171791" x="4224338" y="6338888"/>
          <p14:tracePt t="171799" x="4214813" y="6338888"/>
          <p14:tracePt t="171874" x="4224338" y="6338888"/>
          <p14:tracePt t="171880" x="4291013" y="6338888"/>
          <p14:tracePt t="171890" x="4351338" y="6338888"/>
          <p14:tracePt t="171898" x="4394200" y="6338888"/>
          <p14:tracePt t="171908" x="4478338" y="6330950"/>
          <p14:tracePt t="171916" x="4614863" y="6330950"/>
          <p14:tracePt t="171924" x="4691063" y="6313488"/>
          <p14:tracePt t="171932" x="4818063" y="6305550"/>
          <p14:tracePt t="171940" x="4962525" y="6297613"/>
          <p14:tracePt t="171949" x="5073650" y="6280150"/>
          <p14:tracePt t="171956" x="5149850" y="6272213"/>
          <p14:tracePt t="171966" x="5218113" y="6262688"/>
          <p14:tracePt t="171972" x="5235575" y="6262688"/>
          <p14:tracePt t="171982" x="5243513" y="6262688"/>
          <p14:tracePt t="172137" x="5251450" y="6262688"/>
          <p14:tracePt t="172145" x="5286375" y="6262688"/>
          <p14:tracePt t="172153" x="5353050" y="6262688"/>
          <p14:tracePt t="172161" x="5395913" y="6262688"/>
          <p14:tracePt t="172169" x="5438775" y="6262688"/>
          <p14:tracePt t="172178" x="5507038" y="6262688"/>
          <p14:tracePt t="172185" x="5608638" y="6262688"/>
          <p14:tracePt t="172194" x="5676900" y="6262688"/>
          <p14:tracePt t="172201" x="5795963" y="6262688"/>
          <p14:tracePt t="172209" x="5864225" y="6246813"/>
          <p14:tracePt t="172218" x="5940425" y="6237288"/>
          <p14:tracePt t="172228" x="5999163" y="6229350"/>
          <p14:tracePt t="172234" x="6076950" y="6221413"/>
          <p14:tracePt t="172249" x="6118225" y="6221413"/>
          <p14:tracePt t="172259" x="6143625" y="6221413"/>
          <p14:tracePt t="172265" x="6186488" y="6211888"/>
          <p14:tracePt t="172275" x="6203950" y="6211888"/>
          <p14:tracePt t="172283" x="6229350" y="6211888"/>
          <p14:tracePt t="172291" x="6237288" y="6211888"/>
          <p14:tracePt t="172299" x="6246813" y="6211888"/>
          <p14:tracePt t="172307" x="6254750" y="6211888"/>
          <p14:tracePt t="172323" x="6254750" y="6203950"/>
          <p14:tracePt t="172483" x="6262688" y="6203950"/>
          <p14:tracePt t="172491" x="6272213" y="6203950"/>
          <p14:tracePt t="172499" x="6297613" y="6203950"/>
          <p14:tracePt t="172507" x="6323013" y="6203950"/>
          <p14:tracePt t="172515" x="6338888" y="6203950"/>
          <p14:tracePt t="172523" x="6365875" y="6203950"/>
          <p14:tracePt t="172533" x="6407150" y="6211888"/>
          <p14:tracePt t="172540" x="6432550" y="6211888"/>
          <p14:tracePt t="172550" x="6475413" y="6221413"/>
          <p14:tracePt t="172556" x="6535738" y="6237288"/>
          <p14:tracePt t="172566" x="6594475" y="6246813"/>
          <p14:tracePt t="172572" x="6627813" y="6272213"/>
          <p14:tracePt t="172582" x="6688138" y="6280150"/>
          <p14:tracePt t="172592" x="6746875" y="6288088"/>
          <p14:tracePt t="172597" x="6799263" y="6305550"/>
          <p14:tracePt t="172606" x="6824663" y="6305550"/>
          <p14:tracePt t="172613" x="6840538" y="6305550"/>
          <p14:tracePt t="172625" x="6858000" y="6313488"/>
          <p14:tracePt t="172633" x="6875463" y="6313488"/>
          <p14:tracePt t="172649" x="6875463" y="6323013"/>
          <p14:tracePt t="172753" x="6883400" y="6323013"/>
          <p14:tracePt t="172807" x="6891338" y="6323013"/>
          <p14:tracePt t="173757" x="6850063" y="6297613"/>
          <p14:tracePt t="173765" x="6815138" y="6280150"/>
          <p14:tracePt t="173774" x="6764338" y="6262688"/>
          <p14:tracePt t="173782" x="6731000" y="6246813"/>
          <p14:tracePt t="173790" x="6696075" y="6237288"/>
          <p14:tracePt t="173798" x="6670675" y="6229350"/>
          <p14:tracePt t="173805" x="6637338" y="6211888"/>
          <p14:tracePt t="173813" x="6611938" y="6211888"/>
          <p14:tracePt t="173821" x="6586538" y="6203950"/>
          <p14:tracePt t="173829" x="6561138" y="6194425"/>
          <p14:tracePt t="173837" x="6551613" y="6194425"/>
          <p14:tracePt t="173845" x="6543675" y="6186488"/>
          <p14:tracePt t="173853" x="6535738" y="6186488"/>
          <p14:tracePt t="173862" x="6518275" y="6178550"/>
          <p14:tracePt t="173870" x="6500813" y="6178550"/>
          <p14:tracePt t="173880" x="6483350" y="6178550"/>
          <p14:tracePt t="173886" x="6467475" y="6178550"/>
          <p14:tracePt t="173897" x="6457950" y="6178550"/>
          <p14:tracePt t="173902" x="6450013" y="6178550"/>
          <p14:tracePt t="173910" x="6432550" y="6178550"/>
          <p14:tracePt t="173918" x="6416675" y="6178550"/>
          <p14:tracePt t="173934" x="6399213" y="6178550"/>
          <p14:tracePt t="173950" x="6391275" y="6178550"/>
          <p14:tracePt t="173958" x="6381750" y="6178550"/>
          <p14:tracePt t="173965" x="6373813" y="6178550"/>
          <p14:tracePt t="173981" x="6365875" y="6178550"/>
          <p14:tracePt t="173991" x="6356350" y="6178550"/>
          <p14:tracePt t="173997" x="6348413" y="6178550"/>
          <p14:tracePt t="174007" x="6330950" y="6178550"/>
          <p14:tracePt t="174015" x="6323013" y="6178550"/>
          <p14:tracePt t="174023" x="6313488" y="6178550"/>
          <p14:tracePt t="174031" x="6305550" y="6178550"/>
          <p14:tracePt t="174040" x="6297613" y="6178550"/>
          <p14:tracePt t="174055" x="6288088" y="6178550"/>
          <p14:tracePt t="174071" x="6280150" y="6178550"/>
          <p14:tracePt t="174098" x="6272213" y="6178550"/>
          <p14:tracePt t="174264" x="6246813" y="6178550"/>
          <p14:tracePt t="174271" x="6229350" y="6178550"/>
          <p14:tracePt t="174281" x="6186488" y="6178550"/>
          <p14:tracePt t="174287" x="6127750" y="6169025"/>
          <p14:tracePt t="174297" x="6076950" y="6153150"/>
          <p14:tracePt t="174303" x="6016625" y="6135688"/>
          <p14:tracePt t="174313" x="5965825" y="6102350"/>
          <p14:tracePt t="174321" x="5915025" y="6084888"/>
          <p14:tracePt t="174329" x="5897563" y="6076950"/>
          <p14:tracePt t="174337" x="5864225" y="6076950"/>
          <p14:tracePt t="174345" x="5829300" y="6076950"/>
          <p14:tracePt t="174354" x="5813425" y="6092825"/>
          <p14:tracePt t="174554" x="5803900" y="6067425"/>
          <p14:tracePt t="174562" x="5788025" y="6042025"/>
          <p14:tracePt t="174569" x="5770563" y="6024563"/>
          <p14:tracePt t="174579" x="5753100" y="6016625"/>
          <p14:tracePt t="174587" x="5727700" y="6008688"/>
          <p14:tracePt t="174595" x="5710238" y="6008688"/>
          <p14:tracePt t="174603" x="5694363" y="5999163"/>
          <p14:tracePt t="174612" x="5676900" y="5973763"/>
          <p14:tracePt t="174619" x="5668963" y="5965825"/>
          <p14:tracePt t="174627" x="5659438" y="5957888"/>
          <p14:tracePt t="174635" x="5659438" y="5948363"/>
          <p14:tracePt t="174644" x="5659438" y="5940425"/>
          <p14:tracePt t="174651" x="5659438" y="5932488"/>
          <p14:tracePt t="174659" x="5651500" y="5932488"/>
          <p14:tracePt t="174667" x="5651500" y="5922963"/>
          <p14:tracePt t="174675" x="5651500" y="5915025"/>
          <p14:tracePt t="174683" x="5641975" y="5915025"/>
          <p14:tracePt t="174691" x="5634038" y="5905500"/>
          <p14:tracePt t="174716" x="5626100" y="5897563"/>
          <p14:tracePt t="174723" x="5616575" y="5897563"/>
          <p14:tracePt t="174748" x="5608638" y="5897563"/>
          <p14:tracePt t="174755" x="5600700" y="5897563"/>
          <p14:tracePt t="174765" x="5600700" y="5905500"/>
          <p14:tracePt t="174771" x="5591175" y="5905500"/>
          <p14:tracePt t="174779" x="5575300" y="5915025"/>
          <p14:tracePt t="174795" x="5565775" y="5922963"/>
          <p14:tracePt t="174813" x="5557838" y="5932488"/>
          <p14:tracePt t="174820" x="5524500" y="5940425"/>
          <p14:tracePt t="174829" x="5507038" y="5948363"/>
          <p14:tracePt t="174836" x="5472113" y="5965825"/>
          <p14:tracePt t="174853" x="5446713" y="5983288"/>
          <p14:tracePt t="174859" x="5362575" y="6016625"/>
          <p14:tracePt t="174869" x="5327650" y="6034088"/>
          <p14:tracePt t="174875" x="5286375" y="6049963"/>
          <p14:tracePt t="174885" x="5235575" y="6076950"/>
          <p14:tracePt t="174895" x="5175250" y="6110288"/>
          <p14:tracePt t="174902" x="5132388" y="6127750"/>
          <p14:tracePt t="174910" x="5116513" y="6143625"/>
          <p14:tracePt t="174919" x="5091113" y="6153150"/>
          <p14:tracePt t="174925" x="5064125" y="6161088"/>
          <p14:tracePt t="174933" x="5048250" y="6169025"/>
          <p14:tracePt t="174949" x="5038725" y="6169025"/>
          <p14:tracePt t="174957" x="5022850" y="6178550"/>
          <p14:tracePt t="174973" x="5005388" y="6186488"/>
          <p14:tracePt t="174981" x="4987925" y="6194425"/>
          <p14:tracePt t="174997" x="4979988" y="6194425"/>
          <p14:tracePt t="175006" x="4972050" y="6203950"/>
          <p14:tracePt t="175029" x="4962525" y="6203950"/>
          <p14:tracePt t="175045" x="4954588" y="6203950"/>
          <p14:tracePt t="175069" x="4946650" y="6203950"/>
          <p14:tracePt t="175127" x="4937125" y="6203950"/>
          <p14:tracePt t="175133" x="4919663" y="6186488"/>
          <p14:tracePt t="175144" x="4911725" y="6169025"/>
          <p14:tracePt t="175149" x="4886325" y="6153150"/>
          <p14:tracePt t="175160" x="4886325" y="6143625"/>
          <p14:tracePt t="175166" x="4878388" y="6127750"/>
          <p14:tracePt t="175176" x="4868863" y="6110288"/>
          <p14:tracePt t="175184" x="4860925" y="6102350"/>
          <p14:tracePt t="175192" x="4852988" y="6076950"/>
          <p14:tracePt t="175199" x="4843463" y="6059488"/>
          <p14:tracePt t="175207" x="4835525" y="6034088"/>
          <p14:tracePt t="175215" x="4827588" y="6024563"/>
          <p14:tracePt t="175223" x="4818063" y="6008688"/>
          <p14:tracePt t="175239" x="4810125" y="5991225"/>
          <p14:tracePt t="175247" x="4810125" y="5983288"/>
          <p14:tracePt t="175263" x="4810125" y="5973763"/>
          <p14:tracePt t="175271" x="4810125" y="5965825"/>
          <p14:tracePt t="175287" x="4810125" y="5948363"/>
          <p14:tracePt t="175297" x="4810125" y="5940425"/>
          <p14:tracePt t="175303" x="4810125" y="5932488"/>
          <p14:tracePt t="175311" x="4810125" y="5922963"/>
          <p14:tracePt t="175319" x="4810125" y="5915025"/>
          <p14:tracePt t="175335" x="4818063" y="5905500"/>
          <p14:tracePt t="175344" x="4818063" y="5897563"/>
          <p14:tracePt t="175351" x="4827588" y="5897563"/>
          <p14:tracePt t="175383" x="4827588" y="5889625"/>
          <p14:tracePt t="175429" x="4827588" y="5880100"/>
          <p14:tracePt t="175445" x="4835525" y="5880100"/>
          <p14:tracePt t="175469" x="4843463" y="5880100"/>
          <p14:tracePt t="175486" x="4852988" y="5872163"/>
          <p14:tracePt t="175494" x="4860925" y="5864225"/>
          <p14:tracePt t="175501" x="4868863" y="5864225"/>
          <p14:tracePt t="175509" x="4878388" y="5854700"/>
          <p14:tracePt t="175533" x="4886325" y="5854700"/>
          <p14:tracePt t="175550" x="4894263" y="5846763"/>
          <p14:tracePt t="175557" x="4903788" y="5838825"/>
          <p14:tracePt t="175567" x="4911725" y="5829300"/>
          <p14:tracePt t="175574" x="4919663" y="5829300"/>
          <p14:tracePt t="175584" x="4937125" y="5821363"/>
          <p14:tracePt t="175590" x="4946650" y="5813425"/>
          <p14:tracePt t="175606" x="4962525" y="5813425"/>
          <p14:tracePt t="175614" x="4972050" y="5813425"/>
          <p14:tracePt t="175622" x="4979988" y="5813425"/>
          <p14:tracePt t="175630" x="4987925" y="5821363"/>
          <p14:tracePt t="175638" x="4997450" y="5829300"/>
          <p14:tracePt t="175646" x="5005388" y="5864225"/>
          <p14:tracePt t="175654" x="5005388" y="5905500"/>
          <p14:tracePt t="175661" x="5005388" y="5948363"/>
          <p14:tracePt t="175848" x="5005388" y="5940425"/>
          <p14:tracePt t="175855" x="5005388" y="5932488"/>
          <p14:tracePt t="175863" x="5005388" y="5922963"/>
          <p14:tracePt t="175871" x="5005388" y="5905500"/>
          <p14:tracePt t="175879" x="5005388" y="5897563"/>
          <p14:tracePt t="175887" x="5005388" y="5889625"/>
          <p14:tracePt t="175895" x="5005388" y="5872163"/>
          <p14:tracePt t="175912" x="5005388" y="5854700"/>
          <p14:tracePt t="175924" x="5013325" y="5829300"/>
          <p14:tracePt t="175932" x="5022850" y="5821363"/>
          <p14:tracePt t="175940" x="5030788" y="5795963"/>
          <p14:tracePt t="175948" x="5048250" y="5770563"/>
          <p14:tracePt t="175956" x="5064125" y="5753100"/>
          <p14:tracePt t="175972" x="5073650" y="5745163"/>
          <p14:tracePt t="175982" x="5073650" y="5735638"/>
          <p14:tracePt t="175987" x="5073650" y="5727700"/>
          <p14:tracePt t="176011" x="5073650" y="5719763"/>
          <p14:tracePt t="176037" x="5064125" y="5719763"/>
          <p14:tracePt t="176045" x="5048250" y="5719763"/>
          <p14:tracePt t="176053" x="5030788" y="5727700"/>
          <p14:tracePt t="176061" x="4997450" y="5735638"/>
          <p14:tracePt t="176069" x="4979988" y="5745163"/>
          <p14:tracePt t="176078" x="4954588" y="5745163"/>
          <p14:tracePt t="176097" x="4929188" y="5761038"/>
          <p14:tracePt t="176101" x="4911725" y="5770563"/>
          <p14:tracePt t="176109" x="4903788" y="5778500"/>
          <p14:tracePt t="176117" x="4886325" y="5788025"/>
          <p14:tracePt t="176129" x="4868863" y="5795963"/>
          <p14:tracePt t="176137" x="4843463" y="5795963"/>
          <p14:tracePt t="176145" x="4802188" y="5821363"/>
          <p14:tracePt t="176153" x="4784725" y="5821363"/>
          <p14:tracePt t="176162" x="4749800" y="5829300"/>
          <p14:tracePt t="176170" x="4716463" y="5829300"/>
          <p14:tracePt t="176178" x="4683125" y="5829300"/>
          <p14:tracePt t="176185" x="4605338" y="5829300"/>
          <p14:tracePt t="176195" x="4564063" y="5829300"/>
          <p14:tracePt t="176202" x="4503738" y="5821363"/>
          <p14:tracePt t="176211" x="4427538" y="5813425"/>
          <p14:tracePt t="176218" x="4368800" y="5803900"/>
          <p14:tracePt t="176226" x="4308475" y="5795963"/>
          <p14:tracePt t="176234" x="4249738" y="5770563"/>
          <p14:tracePt t="176242" x="4171950" y="5745163"/>
          <p14:tracePt t="176249" x="4130675" y="5719763"/>
          <p14:tracePt t="176257" x="4087813" y="5702300"/>
          <p14:tracePt t="176266" x="4052888" y="5676900"/>
          <p14:tracePt t="176274" x="4027488" y="5651500"/>
          <p14:tracePt t="176282" x="4011613" y="5626100"/>
          <p14:tracePt t="176292" x="4002088" y="5600700"/>
          <p14:tracePt t="176297" x="3986213" y="5583238"/>
          <p14:tracePt t="176312" x="3976688" y="5557838"/>
          <p14:tracePt t="176320" x="3968750" y="5540375"/>
          <p14:tracePt t="176328" x="3960813" y="5507038"/>
          <p14:tracePt t="176336" x="3951288" y="5489575"/>
          <p14:tracePt t="176344" x="3943350" y="5464175"/>
          <p14:tracePt t="176353" x="3935413" y="5438775"/>
          <p14:tracePt t="176359" x="3925888" y="5413375"/>
          <p14:tracePt t="176369" x="3925888" y="5395913"/>
          <p14:tracePt t="176375" x="3925888" y="5380038"/>
          <p14:tracePt t="176384" x="3925888" y="5353050"/>
          <p14:tracePt t="176400" x="3925888" y="5337175"/>
          <p14:tracePt t="176407" x="3925888" y="5327650"/>
          <p14:tracePt t="176415" x="3925888" y="5311775"/>
          <p14:tracePt t="176423" x="3943350" y="5294313"/>
          <p14:tracePt t="176431" x="3960813" y="5276850"/>
          <p14:tracePt t="176439" x="3994150" y="5251450"/>
          <p14:tracePt t="176447" x="4019550" y="5226050"/>
          <p14:tracePt t="176456" x="4052888" y="5200650"/>
          <p14:tracePt t="176463" x="4087813" y="5175250"/>
          <p14:tracePt t="176471" x="4138613" y="5157788"/>
          <p14:tracePt t="176479" x="4171950" y="5141913"/>
          <p14:tracePt t="176487" x="4224338" y="5116513"/>
          <p14:tracePt t="176496" x="4265613" y="5106988"/>
          <p14:tracePt t="176504" x="4316413" y="5099050"/>
          <p14:tracePt t="176516" x="4359275" y="5081588"/>
          <p14:tracePt t="176523" x="4445000" y="5073650"/>
          <p14:tracePt t="176532" x="4495800" y="5064125"/>
          <p14:tracePt t="176540" x="4521200" y="5064125"/>
          <p14:tracePt t="176548" x="4538663" y="5064125"/>
          <p14:tracePt t="176556" x="4572000" y="5064125"/>
          <p14:tracePt t="176564" x="4605338" y="5064125"/>
          <p14:tracePt t="176572" x="4622800" y="5064125"/>
          <p14:tracePt t="176580" x="4648200" y="5064125"/>
          <p14:tracePt t="176588" x="4683125" y="5064125"/>
          <p14:tracePt t="176598" x="4724400" y="5064125"/>
          <p14:tracePt t="176604" x="4759325" y="5064125"/>
          <p14:tracePt t="176614" x="4775200" y="5064125"/>
          <p14:tracePt t="176624" x="4810125" y="5064125"/>
          <p14:tracePt t="176629" x="4843463" y="5064125"/>
          <p14:tracePt t="176642" x="4886325" y="5073650"/>
          <p14:tracePt t="176650" x="4911725" y="5073650"/>
          <p14:tracePt t="176658" x="4929188" y="5073650"/>
          <p14:tracePt t="176666" x="4946650" y="5081588"/>
          <p14:tracePt t="176673" x="4962525" y="5081588"/>
          <p14:tracePt t="176689" x="4972050" y="5091113"/>
          <p14:tracePt t="176697" x="4987925" y="5099050"/>
          <p14:tracePt t="176713" x="5005388" y="5106988"/>
          <p14:tracePt t="176722" x="5013325" y="5124450"/>
          <p14:tracePt t="176729" x="5022850" y="5132388"/>
          <p14:tracePt t="176737" x="5030788" y="5141913"/>
          <p14:tracePt t="176745" x="5038725" y="5149850"/>
          <p14:tracePt t="176753" x="5056188" y="5157788"/>
          <p14:tracePt t="176762" x="5064125" y="5175250"/>
          <p14:tracePt t="176770" x="5073650" y="5192713"/>
          <p14:tracePt t="176780" x="5091113" y="5208588"/>
          <p14:tracePt t="176786" x="5106988" y="5235575"/>
          <p14:tracePt t="176796" x="5132388" y="5251450"/>
          <p14:tracePt t="176802" x="5149850" y="5286375"/>
          <p14:tracePt t="176809" x="5157788" y="5294313"/>
          <p14:tracePt t="176817" x="5175250" y="5319713"/>
          <p14:tracePt t="176825" x="5192713" y="5337175"/>
          <p14:tracePt t="176833" x="5208588" y="5370513"/>
          <p14:tracePt t="176841" x="5226050" y="5387975"/>
          <p14:tracePt t="176849" x="5243513" y="5413375"/>
          <p14:tracePt t="176857" x="5268913" y="5430838"/>
          <p14:tracePt t="176867" x="5268913" y="5446713"/>
          <p14:tracePt t="176873" x="5286375" y="5456238"/>
          <p14:tracePt t="176885" x="5294313" y="5472113"/>
          <p14:tracePt t="176891" x="5302250" y="5472113"/>
          <p14:tracePt t="176900" x="5302250" y="5481638"/>
          <p14:tracePt t="176907" x="5302250" y="5489575"/>
          <p14:tracePt t="176923" x="5311775" y="5489575"/>
          <p14:tracePt t="176931" x="5311775" y="5497513"/>
          <p14:tracePt t="176963" x="5319713" y="5507038"/>
          <p14:tracePt t="176987" x="5319713" y="5514975"/>
          <p14:tracePt t="177091" x="5319713" y="5524500"/>
          <p14:tracePt t="177139" x="5319713" y="5532438"/>
          <p14:tracePt t="177287" x="5319713" y="5540375"/>
          <p14:tracePt t="177341" x="5319713" y="5549900"/>
          <p14:tracePt t="177366" x="5311775" y="5549900"/>
          <p14:tracePt t="177511" x="5286375" y="5565775"/>
          <p14:tracePt t="177519" x="5235575" y="5575300"/>
          <p14:tracePt t="177527" x="5183188" y="5575300"/>
          <p14:tracePt t="177536" x="5149850" y="5575300"/>
          <p14:tracePt t="177545" x="5116513" y="5575300"/>
          <p14:tracePt t="177551" x="5081588" y="5575300"/>
          <p14:tracePt t="177560" x="5056188" y="5575300"/>
          <p14:tracePt t="177568" x="5022850" y="5575300"/>
          <p14:tracePt t="177576" x="4997450" y="5583238"/>
          <p14:tracePt t="177584" x="4979988" y="5583238"/>
          <p14:tracePt t="177592" x="4954588" y="5583238"/>
          <p14:tracePt t="177600" x="4937125" y="5591175"/>
          <p14:tracePt t="177608" x="4929188" y="5591175"/>
          <p14:tracePt t="177615" x="4919663" y="5591175"/>
          <p14:tracePt t="177624" x="4911725" y="5591175"/>
          <p14:tracePt t="177631" x="4903788" y="5591175"/>
          <p14:tracePt t="177640" x="4886325" y="5591175"/>
          <p14:tracePt t="177647" x="4860925" y="5591175"/>
          <p14:tracePt t="177656" x="4852988" y="5591175"/>
          <p14:tracePt t="177663" x="4818063" y="5565775"/>
          <p14:tracePt t="177672" x="4792663" y="5549900"/>
          <p14:tracePt t="177681" x="4759325" y="5514975"/>
          <p14:tracePt t="177687" x="4716463" y="5489575"/>
          <p14:tracePt t="177695" x="4657725" y="5438775"/>
          <p14:tracePt t="177703" x="4614863" y="5395913"/>
          <p14:tracePt t="177712" x="4546600" y="5345113"/>
          <p14:tracePt t="177719" x="4495800" y="5302250"/>
          <p14:tracePt t="177727" x="4410075" y="5243513"/>
          <p14:tracePt t="177735" x="4341813" y="5192713"/>
          <p14:tracePt t="177743" x="4265613" y="5132388"/>
          <p14:tracePt t="177753" x="4214813" y="5091113"/>
          <p14:tracePt t="177762" x="4121150" y="5048250"/>
          <p14:tracePt t="177769" x="4044950" y="5005388"/>
          <p14:tracePt t="177777" x="3968750" y="4962525"/>
          <p14:tracePt t="177785" x="3925888" y="4954588"/>
          <p14:tracePt t="177794" x="3875088" y="4919663"/>
          <p14:tracePt t="177802" x="3824288" y="4911725"/>
          <p14:tracePt t="177809" x="3790950" y="4894263"/>
          <p14:tracePt t="177817" x="3756025" y="4886325"/>
          <p14:tracePt t="177826" x="3722688" y="4868863"/>
          <p14:tracePt t="177833" x="3705225" y="4860925"/>
          <p14:tracePt t="177841" x="3679825" y="4852988"/>
          <p14:tracePt t="177849" x="3646488" y="4835525"/>
          <p14:tracePt t="177857" x="3629025" y="4827588"/>
          <p14:tracePt t="177866" x="3611563" y="4818063"/>
          <p14:tracePt t="177873" x="3603625" y="4818063"/>
          <p14:tracePt t="177881" x="3594100" y="4818063"/>
          <p14:tracePt t="177897" x="3586163" y="4818063"/>
          <p14:tracePt t="177905" x="3578225" y="4810125"/>
          <p14:tracePt t="177913" x="3560763" y="4810125"/>
          <p14:tracePt t="177921" x="3535363" y="4810125"/>
          <p14:tracePt t="177929" x="3517900" y="4802188"/>
          <p14:tracePt t="177937" x="3475038" y="4802188"/>
          <p14:tracePt t="177945" x="3459163" y="4802188"/>
          <p14:tracePt t="177953" x="3424238" y="4802188"/>
          <p14:tracePt t="177961" x="3365500" y="4792663"/>
          <p14:tracePt t="177969" x="3314700" y="4792663"/>
          <p14:tracePt t="177977" x="3271838" y="4792663"/>
          <p14:tracePt t="177985" x="3228975" y="4792663"/>
          <p14:tracePt t="177994" x="3186113" y="4792663"/>
          <p14:tracePt t="178002" x="3160713" y="4792663"/>
          <p14:tracePt t="178011" x="3152775" y="4792663"/>
          <p14:tracePt t="178017" x="3135313" y="4792663"/>
          <p14:tracePt t="178035" x="3127375" y="4792663"/>
          <p14:tracePt t="178139" x="3144838" y="4792663"/>
          <p14:tracePt t="178147" x="3178175" y="4784725"/>
          <p14:tracePt t="178156" x="3228975" y="4775200"/>
          <p14:tracePt t="178163" x="3297238" y="4775200"/>
          <p14:tracePt t="178176" x="3330575" y="4775200"/>
          <p14:tracePt t="178183" x="3365500" y="4775200"/>
          <p14:tracePt t="178192" x="3390900" y="4775200"/>
          <p14:tracePt t="178199" x="3424238" y="4775200"/>
          <p14:tracePt t="178208" x="3459163" y="4775200"/>
          <p14:tracePt t="178216" x="3475038" y="4775200"/>
          <p14:tracePt t="178224" x="3492500" y="4775200"/>
          <p14:tracePt t="178232" x="3502025" y="4775200"/>
          <p14:tracePt t="178248" x="3509963" y="4775200"/>
          <p14:tracePt t="178295" x="3517900" y="4784725"/>
          <p14:tracePt t="178304" x="3527425" y="4784725"/>
          <p14:tracePt t="178319" x="3527425" y="4792663"/>
          <p14:tracePt t="178329" x="3535363" y="4792663"/>
          <p14:tracePt t="178335" x="3543300" y="4792663"/>
          <p14:tracePt t="178353" x="3552825" y="4792663"/>
          <p14:tracePt t="178369" x="3560763" y="4802188"/>
          <p14:tracePt t="178379" x="3568700" y="4802188"/>
          <p14:tracePt t="178422" x="3568700" y="4810125"/>
          <p14:tracePt t="178429" x="3578225" y="4810125"/>
          <p14:tracePt t="178438" x="3586163" y="4818063"/>
          <p14:tracePt t="178446" x="3594100" y="4818063"/>
          <p14:tracePt t="178454" x="3594100" y="4827588"/>
          <p14:tracePt t="178461" x="3603625" y="4835525"/>
          <p14:tracePt t="178470" x="3611563" y="4843463"/>
          <p14:tracePt t="178486" x="3619500" y="4852988"/>
          <p14:tracePt t="178495" x="3629025" y="4860925"/>
          <p14:tracePt t="178510" x="3636963" y="4868863"/>
          <p14:tracePt t="178544" x="3636963" y="4878388"/>
          <p14:tracePt t="178582" x="3646488" y="4886325"/>
          <p14:tracePt t="178600" x="3654425" y="4886325"/>
          <p14:tracePt t="178629" x="3662363" y="4886325"/>
          <p14:tracePt t="178640" x="3671888" y="4886325"/>
          <p14:tracePt t="178647" x="3679825" y="4868863"/>
          <p14:tracePt t="178656" x="3679825" y="4852988"/>
          <p14:tracePt t="178667" x="3687763" y="4818063"/>
          <p14:tracePt t="178676" x="3687763" y="4802188"/>
          <p14:tracePt t="178687" x="3687763" y="4767263"/>
          <p14:tracePt t="178696" x="3687763" y="4733925"/>
          <p14:tracePt t="178705" x="3687763" y="4708525"/>
          <p14:tracePt t="178711" x="3679825" y="4673600"/>
          <p14:tracePt t="178719" x="3646488" y="4605338"/>
          <p14:tracePt t="178727" x="3603625" y="4554538"/>
          <p14:tracePt t="178735" x="3578225" y="4529138"/>
          <p14:tracePt t="178743" x="3543300" y="4495800"/>
          <p14:tracePt t="178751" x="3492500" y="4452938"/>
          <p14:tracePt t="178759" x="3441700" y="4419600"/>
          <p14:tracePt t="178767" x="3365500" y="4402138"/>
          <p14:tracePt t="178775" x="3322638" y="4384675"/>
          <p14:tracePt t="178784" x="3271838" y="4359275"/>
          <p14:tracePt t="178792" x="3228975" y="4351338"/>
          <p14:tracePt t="178799" x="3170238" y="4351338"/>
          <p14:tracePt t="178807" x="3144838" y="4351338"/>
          <p14:tracePt t="178815" x="3109913" y="4351338"/>
          <p14:tracePt t="178823" x="3094038" y="4351338"/>
          <p14:tracePt t="178831" x="3084513" y="4351338"/>
          <p14:tracePt t="178839" x="3076575" y="4351338"/>
          <p14:tracePt t="178847" x="3076575" y="4359275"/>
          <p14:tracePt t="178856" x="3076575" y="4376738"/>
          <p14:tracePt t="178863" x="3076575" y="4402138"/>
          <p14:tracePt t="178872" x="3076575" y="4435475"/>
          <p14:tracePt t="178882" x="3076575" y="4460875"/>
          <p14:tracePt t="178888" x="3076575" y="4495800"/>
          <p14:tracePt t="178897" x="3076575" y="4538663"/>
          <p14:tracePt t="178904" x="3084513" y="4589463"/>
          <p14:tracePt t="178913" x="3109913" y="4630738"/>
          <p14:tracePt t="178920" x="3135313" y="4699000"/>
          <p14:tracePt t="178929" x="3170238" y="4741863"/>
          <p14:tracePt t="178938" x="3195638" y="4810125"/>
          <p14:tracePt t="178947" x="3254375" y="4886325"/>
          <p14:tracePt t="178953" x="3289300" y="4937125"/>
          <p14:tracePt t="178962" x="3322638" y="4972050"/>
          <p14:tracePt t="178974" x="3348038" y="5013325"/>
          <p14:tracePt t="178982" x="3365500" y="5038725"/>
          <p14:tracePt t="178990" x="3390900" y="5056188"/>
          <p14:tracePt t="179000" x="3416300" y="5073650"/>
          <p14:tracePt t="179008" x="3433763" y="5099050"/>
          <p14:tracePt t="179013" x="3449638" y="5116513"/>
          <p14:tracePt t="179021" x="3467100" y="5141913"/>
          <p14:tracePt t="179029" x="3509963" y="5167313"/>
          <p14:tracePt t="179037" x="3517900" y="5183188"/>
          <p14:tracePt t="179045" x="3527425" y="5200650"/>
          <p14:tracePt t="179053" x="3552825" y="5208588"/>
          <p14:tracePt t="179062" x="3568700" y="5218113"/>
          <p14:tracePt t="179069" x="3586163" y="5235575"/>
          <p14:tracePt t="179078" x="3594100" y="5243513"/>
          <p14:tracePt t="179085" x="3603625" y="5260975"/>
          <p14:tracePt t="179094" x="3619500" y="5260975"/>
          <p14:tracePt t="179101" x="3629025" y="5260975"/>
          <p14:tracePt t="179117" x="3629025" y="5268913"/>
          <p14:tracePt t="179501" x="3646488" y="5268913"/>
          <p14:tracePt t="179509" x="3671888" y="5268913"/>
          <p14:tracePt t="179517" x="3730625" y="5268913"/>
          <p14:tracePt t="179525" x="3748088" y="5268913"/>
          <p14:tracePt t="179533" x="3816350" y="5268913"/>
          <p14:tracePt t="179541" x="3900488" y="5268913"/>
          <p14:tracePt t="179549" x="4011613" y="5268913"/>
          <p14:tracePt t="179557" x="4113213" y="5268913"/>
          <p14:tracePt t="179565" x="4214813" y="5276850"/>
          <p14:tracePt t="179574" x="4300538" y="5276850"/>
          <p14:tracePt t="179581" x="4452938" y="5276850"/>
          <p14:tracePt t="179590" x="4538663" y="5276850"/>
          <p14:tracePt t="179597" x="4622800" y="5294313"/>
          <p14:tracePt t="179606" x="4683125" y="5302250"/>
          <p14:tracePt t="179617" x="4733925" y="5302250"/>
          <p14:tracePt t="179621" x="4784725" y="5302250"/>
          <p14:tracePt t="179630" x="4818063" y="5302250"/>
          <p14:tracePt t="179637" x="4860925" y="5311775"/>
          <p14:tracePt t="179645" x="4894263" y="5311775"/>
          <p14:tracePt t="179653" x="4946650" y="5311775"/>
          <p14:tracePt t="179663" x="4987925" y="5311775"/>
          <p14:tracePt t="179669" x="5005388" y="5311775"/>
          <p14:tracePt t="179678" x="5038725" y="5311775"/>
          <p14:tracePt t="179690" x="5056188" y="5311775"/>
          <p14:tracePt t="179697" x="5081588" y="5311775"/>
          <p14:tracePt t="179709" x="5106988" y="5311775"/>
          <p14:tracePt t="179717" x="5132388" y="5311775"/>
          <p14:tracePt t="179725" x="5141913" y="5311775"/>
          <p14:tracePt t="179734" x="5167313" y="5311775"/>
          <p14:tracePt t="179742" x="5192713" y="5302250"/>
          <p14:tracePt t="179750" x="5200650" y="5302250"/>
          <p14:tracePt t="179761" x="5226050" y="5302250"/>
          <p14:tracePt t="179768" x="5235575" y="5302250"/>
          <p14:tracePt t="179776" x="5260975" y="5294313"/>
          <p14:tracePt t="179783" x="5276850" y="5294313"/>
          <p14:tracePt t="179791" x="5294313" y="5294313"/>
          <p14:tracePt t="179800" x="5311775" y="5294313"/>
          <p14:tracePt t="179808" x="5319713" y="5294313"/>
          <p14:tracePt t="179847" x="5319713" y="5286375"/>
          <p14:tracePt t="221759" x="5260975" y="5380038"/>
          <p14:tracePt t="221767" x="5226050" y="5413375"/>
          <p14:tracePt t="221776" x="5200650" y="5481638"/>
          <p14:tracePt t="221784" x="5167313" y="5532438"/>
          <p14:tracePt t="221792" x="5141913" y="5591175"/>
          <p14:tracePt t="221799" x="5106988" y="5651500"/>
          <p14:tracePt t="221807" x="5048250" y="5745163"/>
          <p14:tracePt t="221815" x="5005388" y="5821363"/>
          <p14:tracePt t="221823" x="4979988" y="5854700"/>
          <p14:tracePt t="221832" x="4937125" y="5922963"/>
          <p14:tracePt t="221840" x="4878388" y="5991225"/>
          <p14:tracePt t="221848" x="4852988" y="6024563"/>
          <p14:tracePt t="221856" x="4835525" y="6049963"/>
          <p14:tracePt t="221866" x="4818063" y="6076950"/>
          <p14:tracePt t="221872" x="4810125" y="6084888"/>
          <p14:tracePt t="221883" x="4802188" y="6092825"/>
          <p14:tracePt t="221889" x="4784725" y="6110288"/>
          <p14:tracePt t="221897" x="4775200" y="6110288"/>
          <p14:tracePt t="221905" x="4767263" y="6118225"/>
          <p14:tracePt t="221913" x="4759325" y="6127750"/>
          <p14:tracePt t="221921" x="4749800" y="6127750"/>
          <p14:tracePt t="221990" x="4733925" y="6127750"/>
          <p14:tracePt t="221997" x="4708525" y="6110288"/>
          <p14:tracePt t="222005" x="4691063" y="6102350"/>
          <p14:tracePt t="222013" x="4657725" y="6102350"/>
          <p14:tracePt t="222021" x="4622800" y="6102350"/>
          <p14:tracePt t="222029" x="4597400" y="6102350"/>
          <p14:tracePt t="222037" x="4554538" y="6092825"/>
          <p14:tracePt t="222045" x="4513263" y="6084888"/>
          <p14:tracePt t="222053" x="4486275" y="6076950"/>
          <p14:tracePt t="222062" x="4452938" y="6067425"/>
          <p14:tracePt t="222080" x="4376738" y="6049963"/>
          <p14:tracePt t="222085" x="4316413" y="6042025"/>
          <p14:tracePt t="222094" x="4275138" y="6034088"/>
          <p14:tracePt t="222101" x="4232275" y="6016625"/>
          <p14:tracePt t="222109" x="4224338" y="6016625"/>
          <p14:tracePt t="222117" x="4206875" y="6008688"/>
          <p14:tracePt t="222125" x="4197350" y="6008688"/>
          <p14:tracePt t="222134" x="4181475" y="6008688"/>
          <p14:tracePt t="222145" x="4164013" y="6008688"/>
          <p14:tracePt t="222153" x="4087813" y="6008688"/>
          <p14:tracePt t="222163" x="4052888" y="6016625"/>
          <p14:tracePt t="222169" x="4019550" y="6024563"/>
          <p14:tracePt t="222183" x="3994150" y="6034088"/>
          <p14:tracePt t="222191" x="3960813" y="6049963"/>
          <p14:tracePt t="222199" x="3943350" y="6059488"/>
          <p14:tracePt t="222207" x="3917950" y="6076950"/>
          <p14:tracePt t="222215" x="3875088" y="6110288"/>
          <p14:tracePt t="222223" x="3857625" y="6118225"/>
          <p14:tracePt t="222231" x="3832225" y="6143625"/>
          <p14:tracePt t="222239" x="3816350" y="6161088"/>
          <p14:tracePt t="222247" x="3798888" y="6169025"/>
          <p14:tracePt t="222351" x="3798888" y="6153150"/>
          <p14:tracePt t="222359" x="3824288" y="6084888"/>
          <p14:tracePt t="222367" x="3841750" y="6024563"/>
          <p14:tracePt t="222375" x="3867150" y="5948363"/>
          <p14:tracePt t="222383" x="3875088" y="5905500"/>
          <p14:tracePt t="222391" x="3908425" y="5829300"/>
          <p14:tracePt t="222399" x="3943350" y="5710238"/>
          <p14:tracePt t="222407" x="3960813" y="5634038"/>
          <p14:tracePt t="222416" x="4019550" y="5446713"/>
          <p14:tracePt t="222423" x="4052888" y="5345113"/>
          <p14:tracePt t="222433" x="4070350" y="5243513"/>
          <p14:tracePt t="222439" x="4146550" y="5038725"/>
          <p14:tracePt t="222450" x="4181475" y="4946650"/>
          <p14:tracePt t="222455" x="4214813" y="4827588"/>
          <p14:tracePt t="222467" x="4283075" y="4699000"/>
          <p14:tracePt t="222473" x="4308475" y="4648200"/>
          <p14:tracePt t="222483" x="4351338" y="4572000"/>
          <p14:tracePt t="222489" x="4402138" y="4503738"/>
          <p14:tracePt t="222497" x="4460875" y="4410075"/>
          <p14:tracePt t="222505" x="4529138" y="4351338"/>
          <p14:tracePt t="222513" x="4564063" y="4300538"/>
          <p14:tracePt t="222521" x="4589463" y="4275138"/>
          <p14:tracePt t="222529" x="4605338" y="4257675"/>
          <p14:tracePt t="222537" x="4622800" y="4249738"/>
          <p14:tracePt t="222545" x="4640263" y="4240213"/>
          <p14:tracePt t="222561" x="4657725" y="4240213"/>
          <p14:tracePt t="222569" x="4673600" y="4232275"/>
          <p14:tracePt t="222585" x="4683125" y="4224338"/>
          <p14:tracePt t="222594" x="4691063" y="4214813"/>
          <p14:tracePt t="222601" x="4699000" y="4206875"/>
          <p14:tracePt t="222609" x="4716463" y="4206875"/>
          <p14:tracePt t="222617" x="4733925" y="4197350"/>
          <p14:tracePt t="222625" x="4741863" y="4197350"/>
          <p14:tracePt t="222633" x="4759325" y="4197350"/>
          <p14:tracePt t="222641" x="4767263" y="4197350"/>
          <p14:tracePt t="222649" x="4775200" y="4197350"/>
          <p14:tracePt t="222657" x="4784725" y="4197350"/>
          <p14:tracePt t="222665" x="4792663" y="4197350"/>
          <p14:tracePt t="222689" x="4792663" y="4214813"/>
          <p14:tracePt t="222699" x="4810125" y="4249738"/>
          <p14:tracePt t="222705" x="4818063" y="4275138"/>
          <p14:tracePt t="222715" x="4852988" y="4341813"/>
          <p14:tracePt t="222721" x="4868863" y="4410075"/>
          <p14:tracePt t="222731" x="4919663" y="4564063"/>
          <p14:tracePt t="222740" x="4937125" y="4630738"/>
          <p14:tracePt t="222747" x="4987925" y="4784725"/>
          <p14:tracePt t="222756" x="5038725" y="4929188"/>
          <p14:tracePt t="222763" x="5091113" y="5064125"/>
          <p14:tracePt t="222772" x="5099050" y="5149850"/>
          <p14:tracePt t="222780" x="5124450" y="5276850"/>
          <p14:tracePt t="222787" x="5141913" y="5421313"/>
          <p14:tracePt t="222796" x="5157788" y="5481638"/>
          <p14:tracePt t="222804" x="5167313" y="5626100"/>
          <p14:tracePt t="222812" x="5192713" y="5753100"/>
          <p14:tracePt t="222821" x="5208588" y="5829300"/>
          <p14:tracePt t="222827" x="5226050" y="5915025"/>
          <p14:tracePt t="222836" x="5235575" y="5973763"/>
          <p14:tracePt t="222844" x="5235575" y="6016625"/>
          <p14:tracePt t="222852" x="5235575" y="6049963"/>
          <p14:tracePt t="222859" x="5235575" y="6059488"/>
          <p14:tracePt t="222868" x="5235575" y="6067425"/>
          <p14:tracePt t="222919" x="5235575" y="6076950"/>
          <p14:tracePt t="225353" x="5218113" y="6076950"/>
          <p14:tracePt t="225361" x="5208588" y="6076950"/>
          <p14:tracePt t="225370" x="5192713" y="6076950"/>
          <p14:tracePt t="225378" x="5183188" y="6076950"/>
          <p14:tracePt t="225386" x="5157788" y="6076950"/>
          <p14:tracePt t="225394" x="5132388" y="6076950"/>
          <p14:tracePt t="225402" x="5116513" y="6076950"/>
          <p14:tracePt t="225410" x="5091113" y="6076950"/>
          <p14:tracePt t="225418" x="5073650" y="6076950"/>
          <p14:tracePt t="225428" x="5056188" y="6076950"/>
          <p14:tracePt t="225434" x="5038725" y="6076950"/>
          <p14:tracePt t="225444" x="5013325" y="6076950"/>
          <p14:tracePt t="225454" x="5005388" y="6076950"/>
          <p14:tracePt t="225462" x="4979988" y="6076950"/>
          <p14:tracePt t="225470" x="4954588" y="6076950"/>
          <p14:tracePt t="225479" x="4929188" y="6076950"/>
          <p14:tracePt t="225486" x="4886325" y="6076950"/>
          <p14:tracePt t="225494" x="4835525" y="6076950"/>
          <p14:tracePt t="225502" x="4792663" y="6076950"/>
          <p14:tracePt t="225510" x="4775200" y="6076950"/>
          <p14:tracePt t="225517" x="4741863" y="6076950"/>
          <p14:tracePt t="225525" x="4724400" y="6076950"/>
          <p14:tracePt t="225533" x="4716463" y="6076950"/>
          <p14:tracePt t="225541" x="4708525" y="6076950"/>
          <p14:tracePt t="225549" x="4699000" y="6076950"/>
          <p14:tracePt t="225565" x="4691063" y="6076950"/>
          <p14:tracePt t="225575" x="4683125" y="6076950"/>
          <p14:tracePt t="225591" x="4673600" y="6076950"/>
          <p14:tracePt t="225599" x="4657725" y="6084888"/>
          <p14:tracePt t="225607" x="4630738" y="6084888"/>
          <p14:tracePt t="225615" x="4614863" y="6084888"/>
          <p14:tracePt t="225623" x="4564063" y="6092825"/>
          <p14:tracePt t="225631" x="4503738" y="6102350"/>
          <p14:tracePt t="225639" x="4452938" y="6102350"/>
          <p14:tracePt t="225647" x="4359275" y="6110288"/>
          <p14:tracePt t="225656" x="4291013" y="6118225"/>
          <p14:tracePt t="225663" x="4240213" y="6127750"/>
          <p14:tracePt t="225671" x="4197350" y="6127750"/>
          <p14:tracePt t="225679" x="4156075" y="6135688"/>
          <p14:tracePt t="225687" x="4121150" y="6135688"/>
          <p14:tracePt t="225695" x="4070350" y="6143625"/>
          <p14:tracePt t="225703" x="4044950" y="6143625"/>
          <p14:tracePt t="225712" x="4027488" y="6143625"/>
          <p14:tracePt t="225727" x="4019550" y="6143625"/>
          <p14:tracePt t="225759" x="4011613" y="6143625"/>
          <p14:tracePt t="225775" x="4011613" y="6153150"/>
          <p14:tracePt t="225807" x="4002088" y="6169025"/>
          <p14:tracePt t="225817" x="3994150" y="6178550"/>
          <p14:tracePt t="225823" x="3986213" y="6194425"/>
          <p14:tracePt t="225833" x="3976688" y="6203950"/>
          <p14:tracePt t="225839" x="3976688" y="6211888"/>
          <p14:tracePt t="225849" x="3976688" y="6221413"/>
          <p14:tracePt t="225856" x="3976688" y="6229350"/>
          <p14:tracePt t="225866" x="3968750" y="6237288"/>
          <p14:tracePt t="225905" x="3960813" y="6237288"/>
          <p14:tracePt t="225929" x="3951288" y="6237288"/>
          <p14:tracePt t="225937" x="3951288" y="6221413"/>
          <p14:tracePt t="225945" x="3951288" y="6203950"/>
          <p14:tracePt t="225953" x="3951288" y="6169025"/>
          <p14:tracePt t="225962" x="3951288" y="6135688"/>
          <p14:tracePt t="225969" x="3951288" y="6092825"/>
          <p14:tracePt t="225978" x="3951288" y="6067425"/>
          <p14:tracePt t="225986" x="3951288" y="6042025"/>
          <p14:tracePt t="225994" x="3951288" y="6008688"/>
          <p14:tracePt t="226002" x="3951288" y="5973763"/>
          <p14:tracePt t="226010" x="3968750" y="5940425"/>
          <p14:tracePt t="226017" x="4002088" y="5889625"/>
          <p14:tracePt t="226025" x="4011613" y="5872163"/>
          <p14:tracePt t="226033" x="4027488" y="5854700"/>
          <p14:tracePt t="226041" x="4044950" y="5838825"/>
          <p14:tracePt t="226049" x="4052888" y="5821363"/>
          <p14:tracePt t="226057" x="4062413" y="5821363"/>
          <p14:tracePt t="226065" x="4070350" y="5813425"/>
          <p14:tracePt t="226143" x="4070350" y="5803900"/>
          <p14:tracePt t="226151" x="4070350" y="5795963"/>
          <p14:tracePt t="226159" x="4070350" y="5788025"/>
          <p14:tracePt t="226184" x="4070350" y="5770563"/>
          <p14:tracePt t="226192" x="4070350" y="5761038"/>
          <p14:tracePt t="226200" x="4070350" y="5753100"/>
          <p14:tracePt t="226208" x="4070350" y="5735638"/>
          <p14:tracePt t="226223" x="4070350" y="5719763"/>
          <p14:tracePt t="226231" x="4070350" y="5710238"/>
          <p14:tracePt t="226239" x="4070350" y="5694363"/>
          <p14:tracePt t="226247" x="4070350" y="5684838"/>
          <p14:tracePt t="226255" x="4070350" y="5676900"/>
          <p14:tracePt t="226263" x="4070350" y="5668963"/>
          <p14:tracePt t="226271" x="4070350" y="5659438"/>
          <p14:tracePt t="226359" x="4079875" y="5659438"/>
          <p14:tracePt t="226367" x="4087813" y="5659438"/>
          <p14:tracePt t="226375" x="4095750" y="5651500"/>
          <p14:tracePt t="226383" x="4146550" y="5641975"/>
          <p14:tracePt t="226391" x="4206875" y="5634038"/>
          <p14:tracePt t="226401" x="4257675" y="5634038"/>
          <p14:tracePt t="226407" x="4376738" y="5634038"/>
          <p14:tracePt t="226417" x="4445000" y="5616575"/>
          <p14:tracePt t="226425" x="4521200" y="5616575"/>
          <p14:tracePt t="226433" x="4630738" y="5600700"/>
          <p14:tracePt t="226441" x="4716463" y="5583238"/>
          <p14:tracePt t="226449" x="4792663" y="5575300"/>
          <p14:tracePt t="226457" x="4835525" y="5575300"/>
          <p14:tracePt t="226465" x="4860925" y="5575300"/>
          <p14:tracePt t="226474" x="4878388" y="5565775"/>
          <p14:tracePt t="226586" x="4860925" y="5565775"/>
          <p14:tracePt t="226593" x="4852988" y="5565775"/>
          <p14:tracePt t="226609" x="4843463" y="5565775"/>
          <p14:tracePt t="226617" x="4835525" y="5565775"/>
          <p14:tracePt t="226700" x="4852988" y="5565775"/>
          <p14:tracePt t="226716" x="4868863" y="5575300"/>
          <p14:tracePt t="226722" x="4868863" y="5583238"/>
          <p14:tracePt t="226732" x="4878388" y="5583238"/>
          <p14:tracePt t="226740" x="4894263" y="5583238"/>
          <p14:tracePt t="226755" x="4894263" y="5591175"/>
          <p14:tracePt t="226763" x="4903788" y="5591175"/>
          <p14:tracePt t="226779" x="4911725" y="5600700"/>
          <p14:tracePt t="226812" x="4919663" y="5600700"/>
          <p14:tracePt t="226835" x="4919663" y="5608638"/>
          <p14:tracePt t="227368" x="4919663" y="5616575"/>
          <p14:tracePt t="227377" x="4929188" y="5626100"/>
          <p14:tracePt t="227384" x="4937125" y="5641975"/>
          <p14:tracePt t="227393" x="4946650" y="5659438"/>
          <p14:tracePt t="227400" x="4946650" y="5668963"/>
          <p14:tracePt t="227408" x="4954588" y="5684838"/>
          <p14:tracePt t="227415" x="4962525" y="5702300"/>
          <p14:tracePt t="227424" x="4962525" y="5719763"/>
          <p14:tracePt t="227440" x="4972050" y="5735638"/>
          <p14:tracePt t="227447" x="4972050" y="5745163"/>
          <p14:tracePt t="227456" x="4979988" y="5753100"/>
          <p14:tracePt t="227463" x="4979988" y="5770563"/>
          <p14:tracePt t="227479" x="4979988" y="5788025"/>
          <p14:tracePt t="227499" x="4972050" y="5803900"/>
          <p14:tracePt t="227507" x="4962525" y="5813425"/>
          <p14:tracePt t="227515" x="4954588" y="5813425"/>
          <p14:tracePt t="227523" x="4929188" y="5813425"/>
          <p14:tracePt t="227531" x="4919663" y="5813425"/>
          <p14:tracePt t="227541" x="4903788" y="5821363"/>
          <p14:tracePt t="227549" x="4878388" y="5821363"/>
          <p14:tracePt t="227557" x="4860925" y="5821363"/>
          <p14:tracePt t="227565" x="4835525" y="5803900"/>
          <p14:tracePt t="227573" x="4810125" y="5778500"/>
          <p14:tracePt t="227581" x="4784725" y="5745163"/>
          <p14:tracePt t="227589" x="4741863" y="5684838"/>
          <p14:tracePt t="227597" x="4733925" y="5634038"/>
          <p14:tracePt t="227605" x="4699000" y="5549900"/>
          <p14:tracePt t="227613" x="4699000" y="5464175"/>
          <p14:tracePt t="227621" x="4683125" y="5387975"/>
          <p14:tracePt t="227629" x="4683125" y="5319713"/>
          <p14:tracePt t="227637" x="4683125" y="5260975"/>
          <p14:tracePt t="227646" x="4683125" y="5226050"/>
          <p14:tracePt t="227653" x="4699000" y="5167313"/>
          <p14:tracePt t="227661" x="4724400" y="5106988"/>
          <p14:tracePt t="227669" x="4749800" y="5056188"/>
          <p14:tracePt t="227677" x="4784725" y="5005388"/>
          <p14:tracePt t="227686" x="4818063" y="4946650"/>
          <p14:tracePt t="227695" x="4868863" y="4903788"/>
          <p14:tracePt t="227701" x="4919663" y="4860925"/>
          <p14:tracePt t="227709" x="4987925" y="4818063"/>
          <p14:tracePt t="227717" x="5073650" y="4775200"/>
          <p14:tracePt t="227725" x="5149850" y="4741863"/>
          <p14:tracePt t="227733" x="5200650" y="4724400"/>
          <p14:tracePt t="227741" x="5218113" y="4724400"/>
          <p14:tracePt t="227750" x="5235575" y="4716463"/>
          <p14:tracePt t="227798" x="5226050" y="4716463"/>
          <p14:tracePt t="227806" x="5208588" y="4741863"/>
          <p14:tracePt t="227816" x="5192713" y="4759325"/>
          <p14:tracePt t="227822" x="5167313" y="4784725"/>
          <p14:tracePt t="227832" x="5149850" y="4810125"/>
          <p14:tracePt t="227838" x="5132388" y="4827588"/>
          <p14:tracePt t="227848" x="5106988" y="4843463"/>
          <p14:tracePt t="227856" x="5081588" y="4886325"/>
          <p14:tracePt t="227864" x="5048250" y="4919663"/>
          <p14:tracePt t="227872" x="4987925" y="4987925"/>
          <p14:tracePt t="227881" x="4962525" y="5038725"/>
          <p14:tracePt t="227887" x="4919663" y="5091113"/>
          <p14:tracePt t="227895" x="4903788" y="5132388"/>
          <p14:tracePt t="227903" x="4886325" y="5175250"/>
          <p14:tracePt t="227911" x="4878388" y="5192713"/>
          <p14:tracePt t="227919" x="4868863" y="5226050"/>
          <p14:tracePt t="227927" x="4868863" y="5251450"/>
          <p14:tracePt t="227935" x="4868863" y="5286375"/>
          <p14:tracePt t="227944" x="4868863" y="5311775"/>
          <p14:tracePt t="227951" x="4868863" y="5337175"/>
          <p14:tracePt t="227959" x="4878388" y="5362575"/>
          <p14:tracePt t="227967" x="4894263" y="5395913"/>
          <p14:tracePt t="227977" x="4911725" y="5421313"/>
          <p14:tracePt t="227984" x="4946650" y="5456238"/>
          <p14:tracePt t="227994" x="4972050" y="5481638"/>
          <p14:tracePt t="228000" x="5022850" y="5524500"/>
          <p14:tracePt t="228013" x="5081588" y="5565775"/>
          <p14:tracePt t="228019" x="5157788" y="5608638"/>
          <p14:tracePt t="228027" x="5235575" y="5651500"/>
          <p14:tracePt t="228035" x="5311775" y="5684838"/>
          <p14:tracePt t="228044" x="5405438" y="5702300"/>
          <p14:tracePt t="228052" x="5446713" y="5727700"/>
          <p14:tracePt t="228060" x="5591175" y="5753100"/>
          <p14:tracePt t="228067" x="5634038" y="5761038"/>
          <p14:tracePt t="228078" x="5710238" y="5761038"/>
          <p14:tracePt t="228084" x="5778500" y="5761038"/>
          <p14:tracePt t="228094" x="5821363" y="5761038"/>
          <p14:tracePt t="228100" x="5897563" y="5761038"/>
          <p14:tracePt t="228108" x="5922963" y="5761038"/>
          <p14:tracePt t="228118" x="5957888" y="5753100"/>
          <p14:tracePt t="228124" x="5991225" y="5753100"/>
          <p14:tracePt t="228134" x="6016625" y="5735638"/>
          <p14:tracePt t="228142" x="6042025" y="5719763"/>
          <p14:tracePt t="228150" x="6076950" y="5694363"/>
          <p14:tracePt t="228158" x="6102350" y="5668963"/>
          <p14:tracePt t="228165" x="6135688" y="5626100"/>
          <p14:tracePt t="228174" x="6178550" y="5575300"/>
          <p14:tracePt t="228182" x="6203950" y="5549900"/>
          <p14:tracePt t="228190" x="6272213" y="5472113"/>
          <p14:tracePt t="228197" x="6305550" y="5421313"/>
          <p14:tracePt t="228206" x="6330950" y="5387975"/>
          <p14:tracePt t="228213" x="6373813" y="5311775"/>
          <p14:tracePt t="228222" x="6407150" y="5235575"/>
          <p14:tracePt t="228231" x="6432550" y="5175250"/>
          <p14:tracePt t="228238" x="6450013" y="5124450"/>
          <p14:tracePt t="228247" x="6457950" y="5091113"/>
          <p14:tracePt t="228254" x="6467475" y="5048250"/>
          <p14:tracePt t="228265" x="6467475" y="5022850"/>
          <p14:tracePt t="228270" x="6467475" y="4997450"/>
          <p14:tracePt t="228280" x="6467475" y="4972050"/>
          <p14:tracePt t="228286" x="6450013" y="4937125"/>
          <p14:tracePt t="228297" x="6432550" y="4911725"/>
          <p14:tracePt t="228302" x="6416675" y="4886325"/>
          <p14:tracePt t="228310" x="6399213" y="4860925"/>
          <p14:tracePt t="228318" x="6373813" y="4843463"/>
          <p14:tracePt t="228326" x="6348413" y="4827588"/>
          <p14:tracePt t="228333" x="6330950" y="4802188"/>
          <p14:tracePt t="228341" x="6305550" y="4784725"/>
          <p14:tracePt t="228349" x="6280150" y="4759325"/>
          <p14:tracePt t="228357" x="6246813" y="4741863"/>
          <p14:tracePt t="228365" x="6203950" y="4716463"/>
          <p14:tracePt t="228373" x="6186488" y="4708525"/>
          <p14:tracePt t="228381" x="6153150" y="4691063"/>
          <p14:tracePt t="228389" x="6127750" y="4673600"/>
          <p14:tracePt t="228399" x="6102350" y="4657725"/>
          <p14:tracePt t="228405" x="6076950" y="4648200"/>
          <p14:tracePt t="228415" x="6059488" y="4640263"/>
          <p14:tracePt t="228423" x="6042025" y="4630738"/>
          <p14:tracePt t="228431" x="6016625" y="4622800"/>
          <p14:tracePt t="228439" x="5999163" y="4622800"/>
          <p14:tracePt t="228447" x="5983288" y="4614863"/>
          <p14:tracePt t="228456" x="5965825" y="4605338"/>
          <p14:tracePt t="228464" x="5940425" y="4597400"/>
          <p14:tracePt t="228472" x="5905500" y="4589463"/>
          <p14:tracePt t="228479" x="5889625" y="4589463"/>
          <p14:tracePt t="228488" x="5864225" y="4579938"/>
          <p14:tracePt t="228499" x="5838825" y="4572000"/>
          <p14:tracePt t="228503" x="5813425" y="4564063"/>
          <p14:tracePt t="228512" x="5788025" y="4564063"/>
          <p14:tracePt t="228519" x="5761038" y="4554538"/>
          <p14:tracePt t="228528" x="5727700" y="4554538"/>
          <p14:tracePt t="228535" x="5710238" y="4554538"/>
          <p14:tracePt t="228544" x="5668963" y="4554538"/>
          <p14:tracePt t="228551" x="5634038" y="4554538"/>
          <p14:tracePt t="228559" x="5600700" y="4554538"/>
          <p14:tracePt t="228567" x="5575300" y="4554538"/>
          <p14:tracePt t="228575" x="5549900" y="4554538"/>
          <p14:tracePt t="228583" x="5532438" y="4554538"/>
          <p14:tracePt t="228591" x="5524500" y="4554538"/>
          <p14:tracePt t="228600" x="5514975" y="4554538"/>
          <p14:tracePt t="228608" x="5507038" y="4554538"/>
          <p14:tracePt t="228633" x="5497513" y="4554538"/>
          <p14:tracePt t="228656" x="5481638" y="4554538"/>
          <p14:tracePt t="228664" x="5464175" y="4554538"/>
          <p14:tracePt t="228687" x="5456238" y="4554538"/>
          <p14:tracePt t="228697" x="5446713" y="4554538"/>
          <p14:tracePt t="228713" x="5438775" y="4554538"/>
          <p14:tracePt t="228721" x="5430838" y="4554538"/>
          <p14:tracePt t="228730" x="5421313" y="4554538"/>
          <p14:tracePt t="228737" x="5413375" y="4554538"/>
          <p14:tracePt t="228746" x="5405438" y="4554538"/>
          <p14:tracePt t="228754" x="5395913" y="4554538"/>
          <p14:tracePt t="228764" x="5380038" y="4564063"/>
          <p14:tracePt t="228770" x="5362575" y="4564063"/>
          <p14:tracePt t="228780" x="5353050" y="4572000"/>
          <p14:tracePt t="228786" x="5345113" y="4572000"/>
          <p14:tracePt t="228794" x="5337175" y="4572000"/>
          <p14:tracePt t="228801" x="5327650" y="4579938"/>
          <p14:tracePt t="228809" x="5311775" y="4589463"/>
          <p14:tracePt t="228817" x="5302250" y="4597400"/>
          <p14:tracePt t="228825" x="5294313" y="4597400"/>
          <p14:tracePt t="228833" x="5286375" y="4605338"/>
          <p14:tracePt t="228841" x="5276850" y="4614863"/>
          <p14:tracePt t="228849" x="5276850" y="4622800"/>
          <p14:tracePt t="228857" x="5268913" y="4630738"/>
          <p14:tracePt t="228873" x="5260975" y="4648200"/>
          <p14:tracePt t="228881" x="5243513" y="4665663"/>
          <p14:tracePt t="228889" x="5235575" y="4673600"/>
          <p14:tracePt t="228897" x="5208588" y="4708525"/>
          <p14:tracePt t="228905" x="5208588" y="4724400"/>
          <p14:tracePt t="228913" x="5192713" y="4741863"/>
          <p14:tracePt t="228921" x="5175250" y="4759325"/>
          <p14:tracePt t="228929" x="5167313" y="4767263"/>
          <p14:tracePt t="228937" x="5157788" y="4775200"/>
          <p14:tracePt t="228946" x="5157788" y="4784725"/>
          <p14:tracePt t="228954" x="5157788" y="4792663"/>
          <p14:tracePt t="228983" x="5149850" y="4792663"/>
          <p14:tracePt t="228999" x="5149850" y="4802188"/>
          <p14:tracePt t="229007" x="5141913" y="4802188"/>
          <p14:tracePt t="229015" x="5141913" y="4810125"/>
          <p14:tracePt t="229031" x="5132388" y="4818063"/>
          <p14:tracePt t="229039" x="5116513" y="4835525"/>
          <p14:tracePt t="229063" x="5106988" y="4843463"/>
          <p14:tracePt t="229071" x="5099050" y="4860925"/>
          <p14:tracePt t="229096" x="5091113" y="4868863"/>
          <p14:tracePt t="229111" x="5091113" y="4878388"/>
          <p14:tracePt t="229119" x="5081588" y="4886325"/>
          <p14:tracePt t="229128" x="5073650" y="4886325"/>
          <p14:tracePt t="229135" x="5064125" y="4894263"/>
          <p14:tracePt t="229144" x="5064125" y="4903788"/>
          <p14:tracePt t="229151" x="5056188" y="4911725"/>
          <p14:tracePt t="229159" x="5056188" y="4919663"/>
          <p14:tracePt t="229168" x="5048250" y="4929188"/>
          <p14:tracePt t="229184" x="5048250" y="4937125"/>
          <p14:tracePt t="229194" x="5048250" y="4946650"/>
          <p14:tracePt t="229200" x="5038725" y="4946650"/>
          <p14:tracePt t="229208" x="5038725" y="4954588"/>
          <p14:tracePt t="229218" x="5030788" y="4972050"/>
          <p14:tracePt t="229232" x="5022850" y="4987925"/>
          <p14:tracePt t="229242" x="5022850" y="5005388"/>
          <p14:tracePt t="229249" x="5022850" y="5013325"/>
          <p14:tracePt t="229258" x="5022850" y="5022850"/>
          <p14:tracePt t="229264" x="5013325" y="5038725"/>
          <p14:tracePt t="229280" x="5013325" y="5056188"/>
          <p14:tracePt t="229290" x="5013325" y="5064125"/>
          <p14:tracePt t="229298" x="5013325" y="5081588"/>
          <p14:tracePt t="229306" x="5013325" y="5099050"/>
          <p14:tracePt t="229314" x="5013325" y="5106988"/>
          <p14:tracePt t="229322" x="5013325" y="5124450"/>
          <p14:tracePt t="229330" x="5005388" y="5141913"/>
          <p14:tracePt t="229337" x="5005388" y="5149850"/>
          <p14:tracePt t="229345" x="5005388" y="5175250"/>
          <p14:tracePt t="229353" x="5005388" y="5183188"/>
          <p14:tracePt t="229369" x="5005388" y="5192713"/>
          <p14:tracePt t="229378" x="5005388" y="5200650"/>
          <p14:tracePt t="229410" x="5005388" y="5208588"/>
          <p14:tracePt t="229450" x="5005388" y="5218113"/>
          <p14:tracePt t="229474" x="5005388" y="5226050"/>
          <p14:tracePt t="229490" x="5005388" y="5243513"/>
          <p14:tracePt t="229506" x="5005388" y="5260975"/>
          <p14:tracePt t="229513" x="5005388" y="5268913"/>
          <p14:tracePt t="229524" x="5005388" y="5276850"/>
          <p14:tracePt t="229529" x="5005388" y="5286375"/>
          <p14:tracePt t="229540" x="5005388" y="5294313"/>
          <p14:tracePt t="229554" x="4997450" y="5294313"/>
          <p14:tracePt t="230095" x="4997450" y="5302250"/>
          <p14:tracePt t="230103" x="4997450" y="5311775"/>
          <p14:tracePt t="230109" x="4987925" y="5311775"/>
          <p14:tracePt t="230119" x="4987925" y="5319713"/>
          <p14:tracePt t="230128" x="4987925" y="5337175"/>
          <p14:tracePt t="230145" x="4987925" y="5345113"/>
          <p14:tracePt t="230151" x="4987925" y="5353050"/>
          <p14:tracePt t="230160" x="4987925" y="5362575"/>
          <p14:tracePt t="230176" x="4979988" y="5370513"/>
          <p14:tracePt t="230183" x="4979988" y="5380038"/>
          <p14:tracePt t="230200" x="4979988" y="5387975"/>
          <p14:tracePt t="230207" x="4972050" y="5395913"/>
          <p14:tracePt t="230223" x="4972050" y="5405438"/>
          <p14:tracePt t="230233" x="4972050" y="5413375"/>
          <p14:tracePt t="230249" x="4972050" y="5421313"/>
          <p14:tracePt t="230272" x="4972050" y="5430838"/>
          <p14:tracePt t="230295" x="4972050" y="5438775"/>
          <p14:tracePt t="230319" x="4972050" y="5446713"/>
          <p14:tracePt t="230327" x="4972050" y="5456238"/>
          <p14:tracePt t="230344" x="4972050" y="5464175"/>
          <p14:tracePt t="230359" x="4972050" y="5481638"/>
          <p14:tracePt t="230367" x="4979988" y="5497513"/>
          <p14:tracePt t="230378" x="4987925" y="5507038"/>
          <p14:tracePt t="230383" x="4997450" y="5524500"/>
          <p14:tracePt t="230396" x="5005388" y="5532438"/>
          <p14:tracePt t="230399" x="5013325" y="5540375"/>
          <p14:tracePt t="230409" x="5030788" y="5549900"/>
          <p14:tracePt t="230418" x="5030788" y="5565775"/>
          <p14:tracePt t="230426" x="5048250" y="5575300"/>
          <p14:tracePt t="230434" x="5056188" y="5583238"/>
          <p14:tracePt t="230442" x="5073650" y="5591175"/>
          <p14:tracePt t="230450" x="5081588" y="5608638"/>
          <p14:tracePt t="230458" x="5091113" y="5616575"/>
          <p14:tracePt t="230466" x="5106988" y="5626100"/>
          <p14:tracePt t="230474" x="5124450" y="5634038"/>
          <p14:tracePt t="230482" x="5132388" y="5634038"/>
          <p14:tracePt t="230490" x="5149850" y="5651500"/>
          <p14:tracePt t="230497" x="5167313" y="5659438"/>
          <p14:tracePt t="230506" x="5192713" y="5668963"/>
          <p14:tracePt t="230514" x="5208588" y="5676900"/>
          <p14:tracePt t="230522" x="5226050" y="5684838"/>
          <p14:tracePt t="230529" x="5251450" y="5694363"/>
          <p14:tracePt t="230537" x="5260975" y="5694363"/>
          <p14:tracePt t="230546" x="5286375" y="5702300"/>
          <p14:tracePt t="230553" x="5319713" y="5719763"/>
          <p14:tracePt t="230562" x="5345113" y="5719763"/>
          <p14:tracePt t="230569" x="5370513" y="5727700"/>
          <p14:tracePt t="230578" x="5395913" y="5727700"/>
          <p14:tracePt t="230585" x="5430838" y="5727700"/>
          <p14:tracePt t="230594" x="5464175" y="5727700"/>
          <p14:tracePt t="230601" x="5497513" y="5727700"/>
          <p14:tracePt t="230609" x="5514975" y="5735638"/>
          <p14:tracePt t="230618" x="5549900" y="5735638"/>
          <p14:tracePt t="230626" x="5575300" y="5735638"/>
          <p14:tracePt t="230635" x="5608638" y="5735638"/>
          <p14:tracePt t="230641" x="5626100" y="5735638"/>
          <p14:tracePt t="230651" x="5651500" y="5735638"/>
          <p14:tracePt t="230657" x="5668963" y="5735638"/>
          <p14:tracePt t="230665" x="5684838" y="5735638"/>
          <p14:tracePt t="230675" x="5702300" y="5735638"/>
          <p14:tracePt t="230683" x="5710238" y="5735638"/>
          <p14:tracePt t="230691" x="5719763" y="5735638"/>
          <p14:tracePt t="230699" x="5727700" y="5735638"/>
          <p14:tracePt t="230707" x="5735638" y="5735638"/>
          <p14:tracePt t="230732" x="5745163" y="5735638"/>
          <p14:tracePt t="230748" x="5753100" y="5735638"/>
          <p14:tracePt t="230755" x="5761038" y="5719763"/>
          <p14:tracePt t="230763" x="5778500" y="5710238"/>
          <p14:tracePt t="230771" x="5795963" y="5702300"/>
          <p14:tracePt t="230779" x="5821363" y="5676900"/>
          <p14:tracePt t="230787" x="5846763" y="5651500"/>
          <p14:tracePt t="230795" x="5872163" y="5608638"/>
          <p14:tracePt t="230803" x="5922963" y="5575300"/>
          <p14:tracePt t="230811" x="5957888" y="5532438"/>
          <p14:tracePt t="230819" x="6008688" y="5489575"/>
          <p14:tracePt t="230827" x="6049963" y="5464175"/>
          <p14:tracePt t="230835" x="6084888" y="5438775"/>
          <p14:tracePt t="230844" x="6102350" y="5421313"/>
          <p14:tracePt t="230851" x="6127750" y="5387975"/>
          <p14:tracePt t="230859" x="6178550" y="5337175"/>
          <p14:tracePt t="230867" x="6194425" y="5311775"/>
          <p14:tracePt t="230876" x="6221413" y="5294313"/>
          <p14:tracePt t="230883" x="6237288" y="5268913"/>
          <p14:tracePt t="230892" x="6246813" y="5243513"/>
          <p14:tracePt t="230900" x="6254750" y="5218113"/>
          <p14:tracePt t="230908" x="6262688" y="5200650"/>
          <p14:tracePt t="230916" x="6272213" y="5175250"/>
          <p14:tracePt t="230924" x="6272213" y="5167313"/>
          <p14:tracePt t="230932" x="6272213" y="5149850"/>
          <p14:tracePt t="230939" x="6272213" y="5132388"/>
          <p14:tracePt t="230951" x="6272213" y="5124450"/>
          <p14:tracePt t="230956" x="6272213" y="5099050"/>
          <p14:tracePt t="230969" x="6272213" y="5081588"/>
          <p14:tracePt t="230973" x="6262688" y="5056188"/>
          <p14:tracePt t="230982" x="6254750" y="5030788"/>
          <p14:tracePt t="230989" x="6237288" y="5005388"/>
          <p14:tracePt t="230998" x="6211888" y="4979988"/>
          <p14:tracePt t="231005" x="6194425" y="4954588"/>
          <p14:tracePt t="231013" x="6161088" y="4929188"/>
          <p14:tracePt t="231022" x="6110288" y="4886325"/>
          <p14:tracePt t="231029" x="6059488" y="4868863"/>
          <p14:tracePt t="231037" x="5999163" y="4852988"/>
          <p14:tracePt t="231045" x="5940425" y="4818063"/>
          <p14:tracePt t="231053" x="5864225" y="4802188"/>
          <p14:tracePt t="231062" x="5803900" y="4775200"/>
          <p14:tracePt t="231078" x="5668963" y="4759325"/>
          <p14:tracePt t="231085" x="5634038" y="4759325"/>
          <p14:tracePt t="231094" x="5616575" y="4759325"/>
          <p14:tracePt t="231101" x="5591175" y="4759325"/>
          <p14:tracePt t="231109" x="5575300" y="4759325"/>
          <p14:tracePt t="231117" x="5549900" y="4759325"/>
          <p14:tracePt t="231125" x="5524500" y="4759325"/>
          <p14:tracePt t="231133" x="5497513" y="4759325"/>
          <p14:tracePt t="231142" x="5481638" y="4767263"/>
          <p14:tracePt t="231166" x="5464175" y="4784725"/>
          <p14:tracePt t="231174" x="5446713" y="4802188"/>
          <p14:tracePt t="231183" x="5438775" y="4810125"/>
          <p14:tracePt t="231189" x="5405438" y="4852988"/>
          <p14:tracePt t="231199" x="5395913" y="4868863"/>
          <p14:tracePt t="231205" x="5380038" y="4894263"/>
          <p14:tracePt t="231213" x="5362575" y="4919663"/>
          <p14:tracePt t="231223" x="5353050" y="4929188"/>
          <p14:tracePt t="231239" x="5345113" y="4937125"/>
          <p14:tracePt t="231368" x="5337175" y="4937125"/>
          <p14:tracePt t="231375" x="5319713" y="4946650"/>
          <p14:tracePt t="231383" x="5311775" y="4954588"/>
          <p14:tracePt t="231391" x="5294313" y="4954588"/>
          <p14:tracePt t="231399" x="5286375" y="4954588"/>
          <p14:tracePt t="231415" x="5268913" y="4954588"/>
          <p14:tracePt t="231423" x="5251450" y="4962525"/>
          <p14:tracePt t="231431" x="5243513" y="4972050"/>
          <p14:tracePt t="231439" x="5235575" y="4979988"/>
          <p14:tracePt t="231447" x="5218113" y="4997450"/>
          <p14:tracePt t="231457" x="5218113" y="5005388"/>
          <p14:tracePt t="231463" x="5208588" y="5022850"/>
          <p14:tracePt t="231471" x="5208588" y="5048250"/>
          <p14:tracePt t="231479" x="5200650" y="5073650"/>
          <p14:tracePt t="231487" x="5200650" y="5099050"/>
          <p14:tracePt t="231495" x="5200650" y="5132388"/>
          <p14:tracePt t="231505" x="5200650" y="5167313"/>
          <p14:tracePt t="231512" x="5200650" y="5192713"/>
          <p14:tracePt t="231521" x="5200650" y="5235575"/>
          <p14:tracePt t="231528" x="5200650" y="5276850"/>
          <p14:tracePt t="231537" x="5200650" y="5311775"/>
          <p14:tracePt t="231545" x="5208588" y="5345113"/>
          <p14:tracePt t="231553" x="5226050" y="5380038"/>
          <p14:tracePt t="231563" x="5243513" y="5405438"/>
          <p14:tracePt t="231569" x="5260975" y="5430838"/>
          <p14:tracePt t="231577" x="5294313" y="5464175"/>
          <p14:tracePt t="231585" x="5311775" y="5481638"/>
          <p14:tracePt t="231594" x="5319713" y="5507038"/>
          <p14:tracePt t="231601" x="5370513" y="5540375"/>
          <p14:tracePt t="231609" x="5395913" y="5557838"/>
          <p14:tracePt t="231617" x="5430838" y="5583238"/>
          <p14:tracePt t="231625" x="5464175" y="5600700"/>
          <p14:tracePt t="231633" x="5514975" y="5634038"/>
          <p14:tracePt t="231641" x="5549900" y="5651500"/>
          <p14:tracePt t="231649" x="5591175" y="5659438"/>
          <p14:tracePt t="231657" x="5641975" y="5676900"/>
          <p14:tracePt t="231665" x="5668963" y="5676900"/>
          <p14:tracePt t="231673" x="5694363" y="5684838"/>
          <p14:tracePt t="231681" x="5745163" y="5694363"/>
          <p14:tracePt t="231690" x="5778500" y="5694363"/>
          <p14:tracePt t="231698" x="5821363" y="5694363"/>
          <p14:tracePt t="231706" x="5872163" y="5694363"/>
          <p14:tracePt t="231714" x="5922963" y="5694363"/>
          <p14:tracePt t="231723" x="5948363" y="5694363"/>
          <p14:tracePt t="231730" x="5983288" y="5694363"/>
          <p14:tracePt t="231741" x="6049963" y="5694363"/>
          <p14:tracePt t="231747" x="6084888" y="5684838"/>
          <p14:tracePt t="231753" x="6127750" y="5676900"/>
          <p14:tracePt t="231761" x="6161088" y="5668963"/>
          <p14:tracePt t="231769" x="6194425" y="5668963"/>
          <p14:tracePt t="231777" x="6229350" y="5659438"/>
          <p14:tracePt t="231785" x="6246813" y="5651500"/>
          <p14:tracePt t="231794" x="6272213" y="5651500"/>
          <p14:tracePt t="231801" x="6297613" y="5641975"/>
          <p14:tracePt t="231812" x="6305550" y="5634038"/>
          <p14:tracePt t="231817" x="6330950" y="5626100"/>
          <p14:tracePt t="231828" x="6348413" y="5626100"/>
          <p14:tracePt t="231835" x="6365875" y="5608638"/>
          <p14:tracePt t="231844" x="6381750" y="5591175"/>
          <p14:tracePt t="231851" x="6399213" y="5565775"/>
          <p14:tracePt t="231859" x="6424613" y="5549900"/>
          <p14:tracePt t="231867" x="6442075" y="5524500"/>
          <p14:tracePt t="231875" x="6457950" y="5514975"/>
          <p14:tracePt t="231884" x="6475413" y="5489575"/>
          <p14:tracePt t="231891" x="6483350" y="5456238"/>
          <p14:tracePt t="231901" x="6500813" y="5421313"/>
          <p14:tracePt t="231908" x="6510338" y="5387975"/>
          <p14:tracePt t="231916" x="6518275" y="5353050"/>
          <p14:tracePt t="231924" x="6518275" y="5327650"/>
          <p14:tracePt t="231932" x="6518275" y="5302250"/>
          <p14:tracePt t="231940" x="6518275" y="5268913"/>
          <p14:tracePt t="231947" x="6518275" y="5235575"/>
          <p14:tracePt t="231955" x="6518275" y="5200650"/>
          <p14:tracePt t="231963" x="6510338" y="5175250"/>
          <p14:tracePt t="231971" x="6492875" y="5132388"/>
          <p14:tracePt t="231979" x="6475413" y="5116513"/>
          <p14:tracePt t="231987" x="6467475" y="5099050"/>
          <p14:tracePt t="231995" x="6450013" y="5081588"/>
          <p14:tracePt t="232003" x="6442075" y="5064125"/>
          <p14:tracePt t="232012" x="6432550" y="5064125"/>
          <p14:tracePt t="232020" x="6407150" y="5038725"/>
          <p14:tracePt t="232027" x="6373813" y="5022850"/>
          <p14:tracePt t="232035" x="6323013" y="4987925"/>
          <p14:tracePt t="232044" x="6297613" y="4979988"/>
          <p14:tracePt t="232051" x="6272213" y="4972050"/>
          <p14:tracePt t="232059" x="6246813" y="4962525"/>
          <p14:tracePt t="232067" x="6237288" y="4962525"/>
          <p14:tracePt t="232078" x="6203950" y="4962525"/>
          <p14:tracePt t="232083" x="6178550" y="4962525"/>
          <p14:tracePt t="232094" x="6135688" y="4962525"/>
          <p14:tracePt t="232100" x="6092825" y="4962525"/>
          <p14:tracePt t="232109" x="6008688" y="4962525"/>
          <p14:tracePt t="232115" x="5948363" y="4962525"/>
          <p14:tracePt t="232125" x="5932488" y="4962525"/>
          <p14:tracePt t="232133" x="5889625" y="4962525"/>
          <p14:tracePt t="232141" x="5813425" y="4979988"/>
          <p14:tracePt t="232149" x="5778500" y="4979988"/>
          <p14:tracePt t="232157" x="5735638" y="4987925"/>
          <p14:tracePt t="232165" x="5694363" y="4987925"/>
          <p14:tracePt t="232173" x="5659438" y="4997450"/>
          <p14:tracePt t="232181" x="5626100" y="5005388"/>
          <p14:tracePt t="232189" x="5608638" y="5013325"/>
          <p14:tracePt t="232197" x="5591175" y="5022850"/>
          <p14:tracePt t="232205" x="5575300" y="5038725"/>
          <p14:tracePt t="232213" x="5557838" y="5064125"/>
          <p14:tracePt t="232222" x="5549900" y="5081588"/>
          <p14:tracePt t="232229" x="5540375" y="5091113"/>
          <p14:tracePt t="232238" x="5532438" y="5116513"/>
          <p14:tracePt t="232245" x="5514975" y="5141913"/>
          <p14:tracePt t="232254" x="5507038" y="5175250"/>
          <p14:tracePt t="232263" x="5497513" y="5192713"/>
          <p14:tracePt t="232270" x="5489575" y="5208588"/>
          <p14:tracePt t="232279" x="5472113" y="5235575"/>
          <p14:tracePt t="232286" x="5472113" y="5251450"/>
          <p14:tracePt t="232296" x="5464175" y="5260975"/>
          <p14:tracePt t="232303" x="5464175" y="5286375"/>
          <p14:tracePt t="232310" x="5456238" y="5302250"/>
          <p14:tracePt t="232318" x="5456238" y="5311775"/>
          <p14:tracePt t="232326" x="5456238" y="5327650"/>
          <p14:tracePt t="232334" x="5456238" y="5345113"/>
          <p14:tracePt t="232342" x="5456238" y="5362575"/>
          <p14:tracePt t="232350" x="5456238" y="5380038"/>
          <p14:tracePt t="232359" x="5456238" y="5387975"/>
          <p14:tracePt t="232365" x="5456238" y="5395913"/>
          <p14:tracePt t="232375" x="5456238" y="5413375"/>
          <p14:tracePt t="232381" x="5456238" y="5421313"/>
          <p14:tracePt t="232391" x="5456238" y="5430838"/>
          <p14:tracePt t="232399" x="5456238" y="5446713"/>
          <p14:tracePt t="232407" x="5456238" y="5456238"/>
          <p14:tracePt t="232415" x="5456238" y="5464175"/>
          <p14:tracePt t="232424" x="5456238" y="5472113"/>
          <p14:tracePt t="232439" x="5456238" y="5481638"/>
          <p14:tracePt t="232455" x="5456238" y="5489575"/>
          <p14:tracePt t="232487" x="5456238" y="5497513"/>
          <p14:tracePt t="232495" x="5456238" y="5507038"/>
          <p14:tracePt t="232504" x="5456238" y="5514975"/>
          <p14:tracePt t="232512" x="5456238" y="5524500"/>
          <p14:tracePt t="232520" x="5456238" y="5532438"/>
          <p14:tracePt t="232544" x="5456238" y="5540375"/>
          <p14:tracePt t="232552" x="5456238" y="5549900"/>
          <p14:tracePt t="232568" x="5456238" y="5557838"/>
          <p14:tracePt t="232615" x="5456238" y="5565775"/>
          <p14:tracePt t="234946" x="5446713" y="5557838"/>
          <p14:tracePt t="234954" x="5446713" y="5540375"/>
          <p14:tracePt t="234962" x="5446713" y="5532438"/>
          <p14:tracePt t="234970" x="5438775" y="5524500"/>
          <p14:tracePt t="234980" x="5438775" y="5514975"/>
          <p14:tracePt t="234986" x="5438775" y="5507038"/>
          <p14:tracePt t="234995" x="5430838" y="5507038"/>
          <p14:tracePt t="235002" x="5430838" y="5497513"/>
          <p14:tracePt t="235010" x="5421313" y="5481638"/>
          <p14:tracePt t="235018" x="5413375" y="5481638"/>
          <p14:tracePt t="235026" x="5405438" y="5481638"/>
          <p14:tracePt t="235035" x="5405438" y="5472113"/>
          <p14:tracePt t="235065" x="5405438" y="5464175"/>
          <p14:tracePt t="235090" x="5395913" y="5464175"/>
          <p14:tracePt t="235097" x="5395913" y="5456238"/>
          <p14:tracePt t="235106" x="5387975" y="5456238"/>
          <p14:tracePt t="235113" x="5380038" y="5446713"/>
          <p14:tracePt t="235129" x="5380038" y="5438775"/>
          <p14:tracePt t="235137" x="5370513" y="5438775"/>
          <p14:tracePt t="235145" x="5362575" y="5438775"/>
          <p14:tracePt t="235226" x="5353050" y="5438775"/>
          <p14:tracePt t="235235" x="5337175" y="5438775"/>
          <p14:tracePt t="235251" x="5319713" y="5438775"/>
          <p14:tracePt t="235260" x="5311775" y="5438775"/>
          <p14:tracePt t="235276" x="5302250" y="5438775"/>
          <p14:tracePt t="235292" x="5294313" y="5438775"/>
          <p14:tracePt t="235340" x="5294313" y="5446713"/>
          <p14:tracePt t="235451" x="5294313" y="5438775"/>
          <p14:tracePt t="235459" x="5294313" y="5430838"/>
          <p14:tracePt t="235468" x="5294313" y="5413375"/>
          <p14:tracePt t="235478" x="5294313" y="5405438"/>
          <p14:tracePt t="235494" x="5294313" y="5395913"/>
          <p14:tracePt t="235499" x="5294313" y="5387975"/>
          <p14:tracePt t="235525" x="5294313" y="5380038"/>
          <p14:tracePt t="236854" x="5286375" y="5380038"/>
          <p14:tracePt t="236871" x="5276850" y="5380038"/>
          <p14:tracePt t="236885" x="5286375" y="5380038"/>
          <p14:tracePt t="236896" x="5302250" y="5380038"/>
          <p14:tracePt t="236903" x="5311775" y="5380038"/>
          <p14:tracePt t="236909" x="5319713" y="5387975"/>
          <p14:tracePt t="236920" x="5327650" y="5387975"/>
          <p14:tracePt t="236926" x="5337175" y="5387975"/>
          <p14:tracePt t="236975" x="5337175" y="5395913"/>
          <p14:tracePt t="236983" x="5337175" y="5405438"/>
          <p14:tracePt t="236991" x="5319713" y="5430838"/>
          <p14:tracePt t="236999" x="5302250" y="5456238"/>
          <p14:tracePt t="237007" x="5268913" y="5481638"/>
          <p14:tracePt t="237015" x="5235575" y="5524500"/>
          <p14:tracePt t="237023" x="5192713" y="5540375"/>
          <p14:tracePt t="237031" x="5157788" y="5565775"/>
          <p14:tracePt t="237039" x="5132388" y="5583238"/>
          <p14:tracePt t="237047" x="5116513" y="5591175"/>
          <p14:tracePt t="237055" x="5091113" y="5608638"/>
          <p14:tracePt t="237063" x="5064125" y="5616575"/>
          <p14:tracePt t="237071" x="5030788" y="5634038"/>
          <p14:tracePt t="237080" x="5005388" y="5641975"/>
          <p14:tracePt t="237096" x="4972050" y="5659438"/>
          <p14:tracePt t="237103" x="4954588" y="5668963"/>
          <p14:tracePt t="237112" x="4937125" y="5676900"/>
          <p14:tracePt t="237119" x="4929188" y="5676900"/>
          <p14:tracePt t="237127" x="4911725" y="5684838"/>
          <p14:tracePt t="237135" x="4894263" y="5684838"/>
          <p14:tracePt t="237144" x="4878388" y="5694363"/>
          <p14:tracePt t="237151" x="4860925" y="5694363"/>
          <p14:tracePt t="237159" x="4835525" y="5694363"/>
          <p14:tracePt t="237167" x="4827588" y="5694363"/>
          <p14:tracePt t="237176" x="4810125" y="5694363"/>
          <p14:tracePt t="237186" x="4784725" y="5694363"/>
          <p14:tracePt t="237192" x="4741863" y="5702300"/>
          <p14:tracePt t="237202" x="4699000" y="5719763"/>
          <p14:tracePt t="237208" x="4665663" y="5719763"/>
          <p14:tracePt t="237217" x="4622800" y="5735638"/>
          <p14:tracePt t="237223" x="4564063" y="5745163"/>
          <p14:tracePt t="237236" x="4503738" y="5753100"/>
          <p14:tracePt t="237242" x="4470400" y="5753100"/>
          <p14:tracePt t="237251" x="4410075" y="5770563"/>
          <p14:tracePt t="237258" x="4341813" y="5778500"/>
          <p14:tracePt t="237266" x="4308475" y="5788025"/>
          <p14:tracePt t="237274" x="4232275" y="5788025"/>
          <p14:tracePt t="237282" x="4189413" y="5795963"/>
          <p14:tracePt t="237290" x="4164013" y="5803900"/>
          <p14:tracePt t="237300" x="4095750" y="5813425"/>
          <p14:tracePt t="237306" x="4062413" y="5829300"/>
          <p14:tracePt t="237315" x="4027488" y="5838825"/>
          <p14:tracePt t="237321" x="3986213" y="5872163"/>
          <p14:tracePt t="237331" x="3935413" y="5889625"/>
          <p14:tracePt t="237341" x="3883025" y="5905500"/>
          <p14:tracePt t="237350" x="3849688" y="5932488"/>
          <p14:tracePt t="237357" x="3816350" y="5948363"/>
          <p14:tracePt t="237366" x="3798888" y="5957888"/>
          <p14:tracePt t="237373" x="3773488" y="5983288"/>
          <p14:tracePt t="237381" x="3763963" y="6008688"/>
          <p14:tracePt t="237390" x="3756025" y="6059488"/>
          <p14:tracePt t="237400" x="3748088" y="6135688"/>
          <p14:tracePt t="237406" x="3748088" y="6178550"/>
          <p14:tracePt t="237415" x="3748088" y="6203950"/>
          <p14:tracePt t="237422" x="3748088" y="6221413"/>
          <p14:tracePt t="237431" x="3756025" y="6229350"/>
          <p14:tracePt t="237438" x="3763963" y="6237288"/>
          <p14:tracePt t="237462" x="3773488" y="6237288"/>
          <p14:tracePt t="237470" x="3781425" y="6237288"/>
          <p14:tracePt t="237496" x="3798888" y="6229350"/>
          <p14:tracePt t="237502" x="3824288" y="6178550"/>
          <p14:tracePt t="237513" x="3857625" y="6127750"/>
          <p14:tracePt t="237519" x="3892550" y="6067425"/>
          <p14:tracePt t="237527" x="3917950" y="5999163"/>
          <p14:tracePt t="237535" x="3951288" y="5940425"/>
          <p14:tracePt t="237544" x="3986213" y="5872163"/>
          <p14:tracePt t="237551" x="4037013" y="5770563"/>
          <p14:tracePt t="237559" x="4087813" y="5694363"/>
          <p14:tracePt t="237567" x="4113213" y="5634038"/>
          <p14:tracePt t="237575" x="4146550" y="5583238"/>
          <p14:tracePt t="237583" x="4171950" y="5532438"/>
          <p14:tracePt t="237591" x="4189413" y="5497513"/>
          <p14:tracePt t="237599" x="4197350" y="5472113"/>
          <p14:tracePt t="237607" x="4214813" y="5446713"/>
          <p14:tracePt t="237615" x="4224338" y="5438775"/>
          <p14:tracePt t="237623" x="4232275" y="5421313"/>
          <p14:tracePt t="237631" x="4249738" y="5405438"/>
          <p14:tracePt t="237640" x="4249738" y="5387975"/>
          <p14:tracePt t="237648" x="4257675" y="5370513"/>
          <p14:tracePt t="237656" x="4265613" y="5345113"/>
          <p14:tracePt t="237663" x="4291013" y="5302250"/>
          <p14:tracePt t="237674" x="4308475" y="5268913"/>
          <p14:tracePt t="237682" x="4325938" y="5226050"/>
          <p14:tracePt t="237687" x="4341813" y="5192713"/>
          <p14:tracePt t="237695" x="4359275" y="5157788"/>
          <p14:tracePt t="237703" x="4384675" y="5106988"/>
          <p14:tracePt t="237714" x="4419600" y="5073650"/>
          <p14:tracePt t="237719" x="4452938" y="5030788"/>
          <p14:tracePt t="237727" x="4478338" y="4997450"/>
          <p14:tracePt t="237749" x="4513263" y="4962525"/>
          <p14:tracePt t="237757" x="4529138" y="4937125"/>
          <p14:tracePt t="237763" x="4564063" y="4878388"/>
          <p14:tracePt t="237773" x="4579938" y="4860925"/>
          <p14:tracePt t="237779" x="4589463" y="4843463"/>
          <p14:tracePt t="237789" x="4597400" y="4827588"/>
          <p14:tracePt t="237805" x="4597400" y="4810125"/>
          <p14:tracePt t="237813" x="4605338" y="4792663"/>
          <p14:tracePt t="237822" x="4614863" y="4792663"/>
          <p14:tracePt t="237830" x="4614863" y="4784725"/>
          <p14:tracePt t="237838" x="4622800" y="4767263"/>
          <p14:tracePt t="237845" x="4630738" y="4759325"/>
          <p14:tracePt t="237853" x="4630738" y="4741863"/>
          <p14:tracePt t="237862" x="4640263" y="4724400"/>
          <p14:tracePt t="237869" x="4648200" y="4724400"/>
          <p14:tracePt t="237877" x="4648200" y="4708525"/>
          <p14:tracePt t="237885" x="4648200" y="4691063"/>
          <p14:tracePt t="237894" x="4657725" y="4683125"/>
          <p14:tracePt t="237901" x="4657725" y="4657725"/>
          <p14:tracePt t="237909" x="4657725" y="4630738"/>
          <p14:tracePt t="237917" x="4665663" y="4579938"/>
          <p14:tracePt t="237926" x="4665663" y="4546600"/>
          <p14:tracePt t="237938" x="4665663" y="4513263"/>
          <p14:tracePt t="237946" x="4665663" y="4452938"/>
          <p14:tracePt t="237954" x="4665663" y="4435475"/>
          <p14:tracePt t="237978" x="4665663" y="4427538"/>
          <p14:tracePt t="238030" x="4665663" y="4452938"/>
          <p14:tracePt t="238039" x="4665663" y="4478338"/>
          <p14:tracePt t="238045" x="4665663" y="4546600"/>
          <p14:tracePt t="238056" x="4665663" y="4614863"/>
          <p14:tracePt t="238061" x="4665663" y="4741863"/>
          <p14:tracePt t="238071" x="4665663" y="4843463"/>
          <p14:tracePt t="238079" x="4691063" y="4972050"/>
          <p14:tracePt t="238100" x="4699000" y="5116513"/>
          <p14:tracePt t="238104" x="4699000" y="5149850"/>
          <p14:tracePt t="238113" x="4708525" y="5200650"/>
          <p14:tracePt t="238120" x="4716463" y="5260975"/>
          <p14:tracePt t="238130" x="4724400" y="5294313"/>
          <p14:tracePt t="238138" x="4733925" y="5319713"/>
          <p14:tracePt t="238145" x="4741863" y="5345113"/>
          <p14:tracePt t="238153" x="4741863" y="5362575"/>
          <p14:tracePt t="238160" x="4749800" y="5380038"/>
          <p14:tracePt t="238169" x="4749800" y="5395913"/>
          <p14:tracePt t="238176" x="4759325" y="5413375"/>
          <p14:tracePt t="238184" x="4759325" y="5430838"/>
          <p14:tracePt t="238192" x="4767263" y="5456238"/>
          <p14:tracePt t="238201" x="4767263" y="5472113"/>
          <p14:tracePt t="238208" x="4767263" y="5497513"/>
          <p14:tracePt t="238216" x="4775200" y="5507038"/>
          <p14:tracePt t="238224" x="4775200" y="5514975"/>
          <p14:tracePt t="238232" x="4775200" y="5524500"/>
          <p14:tracePt t="238248" x="4775200" y="5532438"/>
          <p14:tracePt t="238409" x="4775200" y="5540375"/>
          <p14:tracePt t="238429" x="4767263" y="5540375"/>
          <p14:tracePt t="238454" x="4759325" y="5540375"/>
          <p14:tracePt t="238461" x="4749800" y="5540375"/>
          <p14:tracePt t="238477" x="4741863" y="5540375"/>
          <p14:tracePt t="238707" x="4733925" y="5540375"/>
          <p14:tracePt t="238731" x="4724400" y="5540375"/>
          <p14:tracePt t="238787" x="4716463" y="5540375"/>
          <p14:tracePt t="239061" x="4708525" y="5540375"/>
          <p14:tracePt t="239069" x="4708525" y="5557838"/>
          <p14:tracePt t="239081" x="4708525" y="5565775"/>
          <p14:tracePt t="239097" x="4699000" y="5591175"/>
          <p14:tracePt t="239099" x="4691063" y="5600700"/>
          <p14:tracePt t="239106" x="4691063" y="5616575"/>
          <p14:tracePt t="239114" x="4691063" y="5634038"/>
          <p14:tracePt t="239122" x="4691063" y="5651500"/>
          <p14:tracePt t="239130" x="4691063" y="5659438"/>
          <p14:tracePt t="239138" x="4691063" y="5676900"/>
          <p14:tracePt t="239146" x="4683125" y="5676900"/>
          <p14:tracePt t="239154" x="4673600" y="5694363"/>
          <p14:tracePt t="239166" x="4673600" y="5702300"/>
          <p14:tracePt t="239176" x="4665663" y="5710238"/>
          <p14:tracePt t="239184" x="4657725" y="5719763"/>
          <p14:tracePt t="239189" x="4640263" y="5735638"/>
          <p14:tracePt t="239199" x="4622800" y="5753100"/>
          <p14:tracePt t="239205" x="4589463" y="5761038"/>
          <p14:tracePt t="239215" x="4554538" y="5770563"/>
          <p14:tracePt t="239223" x="4486275" y="5788025"/>
          <p14:tracePt t="239231" x="4452938" y="5788025"/>
          <p14:tracePt t="239240" x="4384675" y="5795963"/>
          <p14:tracePt t="239247" x="4325938" y="5803900"/>
          <p14:tracePt t="239256" x="4265613" y="5821363"/>
          <p14:tracePt t="239263" x="4206875" y="5821363"/>
          <p14:tracePt t="239272" x="4121150" y="5829300"/>
          <p14:tracePt t="239279" x="4062413" y="5829300"/>
          <p14:tracePt t="239287" x="4019550" y="5838825"/>
          <p14:tracePt t="239296" x="3935413" y="5838825"/>
          <p14:tracePt t="239305" x="3875088" y="5838825"/>
          <p14:tracePt t="239312" x="3832225" y="5838825"/>
          <p14:tracePt t="239320" x="3798888" y="5838825"/>
          <p14:tracePt t="239329" x="3773488" y="5838825"/>
          <p14:tracePt t="239392" x="3790950" y="5838825"/>
          <p14:tracePt t="239400" x="3824288" y="5829300"/>
          <p14:tracePt t="239408" x="3857625" y="5813425"/>
          <p14:tracePt t="239416" x="3935413" y="5803900"/>
          <p14:tracePt t="239424" x="4002088" y="5795963"/>
          <p14:tracePt t="239432" x="4105275" y="5778500"/>
          <p14:tracePt t="239442" x="4257675" y="5770563"/>
          <p14:tracePt t="239447" x="4376738" y="5753100"/>
          <p14:tracePt t="239456" x="4460875" y="5753100"/>
          <p14:tracePt t="239463" x="4614863" y="5753100"/>
          <p14:tracePt t="239473" x="4716463" y="5753100"/>
          <p14:tracePt t="239479" x="4868863" y="5753100"/>
          <p14:tracePt t="239494" x="4911725" y="5753100"/>
          <p14:tracePt t="239501" x="4972050" y="5753100"/>
          <p14:tracePt t="239509" x="5030788" y="5753100"/>
          <p14:tracePt t="239517" x="5048250" y="5753100"/>
          <p14:tracePt t="239525" x="5064125" y="5753100"/>
          <p14:tracePt t="239533" x="5073650" y="5753100"/>
          <p14:tracePt t="239549" x="5081588" y="5753100"/>
          <p14:tracePt t="239566" x="5091113" y="5753100"/>
          <p14:tracePt t="239574" x="5099050" y="5753100"/>
          <p14:tracePt t="239582" x="5106988" y="5753100"/>
          <p14:tracePt t="239590" x="5124450" y="5753100"/>
          <p14:tracePt t="239598" x="5141913" y="5753100"/>
          <p14:tracePt t="239605" x="5157788" y="5753100"/>
          <p14:tracePt t="239614" x="5167313" y="5753100"/>
          <p14:tracePt t="239622" x="5183188" y="5761038"/>
          <p14:tracePt t="239631" x="5192713" y="5761038"/>
          <p14:tracePt t="239638" x="5200650" y="5761038"/>
          <p14:tracePt t="239647" x="5208588" y="5761038"/>
          <p14:tracePt t="239876" x="5218113" y="5761038"/>
          <p14:tracePt t="239923" x="5235575" y="5761038"/>
          <p14:tracePt t="239931" x="5243513" y="5761038"/>
          <p14:tracePt t="239939" x="5268913" y="5761038"/>
          <p14:tracePt t="239947" x="5276850" y="5761038"/>
          <p14:tracePt t="239955" x="5302250" y="5761038"/>
          <p14:tracePt t="239963" x="5327650" y="5761038"/>
          <p14:tracePt t="239971" x="5337175" y="5761038"/>
          <p14:tracePt t="239979" x="5345113" y="5770563"/>
          <p14:tracePt t="239987" x="5353050" y="5770563"/>
          <p14:tracePt t="239995" x="5362575" y="5770563"/>
          <p14:tracePt t="240110" x="5370513" y="5770563"/>
          <p14:tracePt t="240125" x="5380038" y="5770563"/>
          <p14:tracePt t="240176" x="5387975" y="5770563"/>
          <p14:tracePt t="240191" x="5395913" y="5778500"/>
          <p14:tracePt t="240327" x="5405438" y="5778500"/>
          <p14:tracePt t="240333" x="5430838" y="5778500"/>
          <p14:tracePt t="240345" x="5456238" y="5778500"/>
          <p14:tracePt t="240351" x="5514975" y="5778500"/>
          <p14:tracePt t="240359" x="5583238" y="5778500"/>
          <p14:tracePt t="240367" x="5668963" y="5778500"/>
          <p14:tracePt t="240375" x="5753100" y="5778500"/>
          <p14:tracePt t="240383" x="5864225" y="5778500"/>
          <p14:tracePt t="240395" x="6042025" y="5778500"/>
          <p14:tracePt t="240403" x="6194425" y="5778500"/>
          <p14:tracePt t="240411" x="6407150" y="5778500"/>
          <p14:tracePt t="240419" x="6561138" y="5778500"/>
          <p14:tracePt t="240427" x="6645275" y="5778500"/>
          <p14:tracePt t="240435" x="6688138" y="5778500"/>
          <p14:tracePt t="240446" x="6738938" y="5795963"/>
          <p14:tracePt t="240451" x="6746875" y="5795963"/>
          <p14:tracePt t="240460" x="6746875" y="5803900"/>
          <p14:tracePt t="240495" x="6746875" y="5813425"/>
          <p14:tracePt t="240503" x="6738938" y="5821363"/>
          <p14:tracePt t="240524" x="6721475" y="5838825"/>
          <p14:tracePt t="240532" x="6696075" y="5854700"/>
          <p14:tracePt t="240540" x="6654800" y="5872163"/>
          <p14:tracePt t="240548" x="6602413" y="5889625"/>
          <p14:tracePt t="240556" x="6561138" y="5915025"/>
          <p14:tracePt t="240565" x="6510338" y="5922963"/>
          <p14:tracePt t="240571" x="6432550" y="5940425"/>
          <p14:tracePt t="240579" x="6365875" y="5948363"/>
          <p14:tracePt t="240587" x="6305550" y="5948363"/>
          <p14:tracePt t="240597" x="6229350" y="5965825"/>
          <p14:tracePt t="240603" x="6092825" y="5983288"/>
          <p14:tracePt t="240613" x="6008688" y="5983288"/>
          <p14:tracePt t="240623" x="5905500" y="6008688"/>
          <p14:tracePt t="240634" x="5813425" y="6016625"/>
          <p14:tracePt t="240642" x="5702300" y="6034088"/>
          <p14:tracePt t="240650" x="5659438" y="6042025"/>
          <p14:tracePt t="240658" x="5540375" y="6059488"/>
          <p14:tracePt t="240666" x="5481638" y="6076950"/>
          <p14:tracePt t="240674" x="5405438" y="6084888"/>
          <p14:tracePt t="240682" x="5345113" y="6092825"/>
          <p14:tracePt t="240692" x="5286375" y="6102350"/>
          <p14:tracePt t="240701" x="5226050" y="6110288"/>
          <p14:tracePt t="240711" x="5132388" y="6127750"/>
          <p14:tracePt t="240722" x="5081588" y="6127750"/>
          <p14:tracePt t="240729" x="5073650" y="6127750"/>
          <p14:tracePt t="240737" x="5056188" y="6127750"/>
          <p14:tracePt t="240753" x="5048250" y="6127750"/>
          <p14:tracePt t="240889" x="5073650" y="6110288"/>
          <p14:tracePt t="240900" x="5149850" y="6067425"/>
          <p14:tracePt t="240908" x="5251450" y="6034088"/>
          <p14:tracePt t="240916" x="5345113" y="5999163"/>
          <p14:tracePt t="240924" x="5446713" y="5957888"/>
          <p14:tracePt t="240932" x="5608638" y="5905500"/>
          <p14:tracePt t="240940" x="5727700" y="5864225"/>
          <p14:tracePt t="240948" x="6042025" y="5770563"/>
          <p14:tracePt t="240956" x="6237288" y="5727700"/>
          <p14:tracePt t="240966" x="6467475" y="5684838"/>
          <p14:tracePt t="240972" x="6781800" y="5616575"/>
          <p14:tracePt t="240982" x="7113588" y="5549900"/>
          <p14:tracePt t="240988" x="7215188" y="5524500"/>
          <p14:tracePt t="240996" x="7486650" y="5481638"/>
          <p14:tracePt t="241004" x="7631113" y="5438775"/>
          <p14:tracePt t="241011" x="7673975" y="5430838"/>
          <p14:tracePt t="241019" x="7793038" y="5413375"/>
          <p14:tracePt t="241027" x="7818438" y="5413375"/>
          <p14:tracePt t="241035" x="7851775" y="5405438"/>
          <p14:tracePt t="241046" x="7861300" y="5405438"/>
          <p14:tracePt t="241051" x="7861300" y="5395913"/>
          <p14:tracePt t="241059" x="7869238" y="5395913"/>
          <p14:tracePt t="241213" x="7869238" y="5405438"/>
          <p14:tracePt t="241233" x="7869238" y="5413375"/>
          <p14:tracePt t="241257" x="7869238" y="5421313"/>
          <p14:tracePt t="241289" x="7869238" y="5430838"/>
          <p14:tracePt t="241325" x="7869238" y="5438775"/>
          <p14:tracePt t="243661" x="7851775" y="5438775"/>
          <p14:tracePt t="243669" x="7783513" y="5456238"/>
          <p14:tracePt t="243677" x="7750175" y="5464175"/>
          <p14:tracePt t="243689" x="7666038" y="5481638"/>
          <p14:tracePt t="243697" x="7605713" y="5497513"/>
          <p14:tracePt t="243705" x="7572375" y="5514975"/>
          <p14:tracePt t="243715" x="7494588" y="5524500"/>
          <p14:tracePt t="243721" x="7410450" y="5549900"/>
          <p14:tracePt t="243731" x="7334250" y="5565775"/>
          <p14:tracePt t="243737" x="7232650" y="5591175"/>
          <p14:tracePt t="243747" x="7154863" y="5608638"/>
          <p14:tracePt t="243754" x="7070725" y="5616575"/>
          <p14:tracePt t="243763" x="7010400" y="5634038"/>
          <p14:tracePt t="243772" x="6850063" y="5659438"/>
          <p14:tracePt t="243779" x="6756400" y="5668963"/>
          <p14:tracePt t="243787" x="6662738" y="5676900"/>
          <p14:tracePt t="243797" x="6611938" y="5676900"/>
          <p14:tracePt t="243804" x="6492875" y="5684838"/>
          <p14:tracePt t="243813" x="6407150" y="5684838"/>
          <p14:tracePt t="243819" x="6280150" y="5710238"/>
          <p14:tracePt t="243829" x="6169025" y="5727700"/>
          <p14:tracePt t="243835" x="6067425" y="5735638"/>
          <p14:tracePt t="243844" x="5983288" y="5745163"/>
          <p14:tracePt t="243851" x="5880100" y="5770563"/>
          <p14:tracePt t="243859" x="5788025" y="5778500"/>
          <p14:tracePt t="243867" x="5676900" y="5803900"/>
          <p14:tracePt t="243876" x="5549900" y="5829300"/>
          <p14:tracePt t="243884" x="5472113" y="5838825"/>
          <p14:tracePt t="243896" x="5327650" y="5846763"/>
          <p14:tracePt t="243903" x="5218113" y="5864225"/>
          <p14:tracePt t="243912" x="5132388" y="5864225"/>
          <p14:tracePt t="243919" x="5022850" y="5864225"/>
          <p14:tracePt t="243929" x="4937125" y="5864225"/>
          <p14:tracePt t="243935" x="4860925" y="5864225"/>
          <p14:tracePt t="243944" x="4767263" y="5864225"/>
          <p14:tracePt t="243951" x="4691063" y="5854700"/>
          <p14:tracePt t="243959" x="4546600" y="5846763"/>
          <p14:tracePt t="243967" x="4419600" y="5821363"/>
          <p14:tracePt t="243975" x="4333875" y="5813425"/>
          <p14:tracePt t="243983" x="4257675" y="5788025"/>
          <p14:tracePt t="243991" x="4113213" y="5770563"/>
          <p14:tracePt t="244001" x="4070350" y="5753100"/>
          <p14:tracePt t="244007" x="4011613" y="5745163"/>
          <p14:tracePt t="244017" x="3951288" y="5735638"/>
          <p14:tracePt t="244023" x="3832225" y="5710238"/>
          <p14:tracePt t="244033" x="3816350" y="5710238"/>
          <p14:tracePt t="244041" x="3722688" y="5694363"/>
          <p14:tracePt t="244049" x="3679825" y="5684838"/>
          <p14:tracePt t="244057" x="3646488" y="5668963"/>
          <p14:tracePt t="244065" x="3611563" y="5659438"/>
          <p14:tracePt t="244080" x="3586163" y="5651500"/>
          <p14:tracePt t="244082" x="3560763" y="5634038"/>
          <p14:tracePt t="244089" x="3543300" y="5616575"/>
          <p14:tracePt t="244098" x="3527425" y="5600700"/>
          <p14:tracePt t="244105" x="3517900" y="5575300"/>
          <p14:tracePt t="244114" x="3509963" y="5549900"/>
          <p14:tracePt t="244121" x="3502025" y="5514975"/>
          <p14:tracePt t="244129" x="3502025" y="5497513"/>
          <p14:tracePt t="244137" x="3502025" y="5472113"/>
          <p14:tracePt t="244145" x="3502025" y="5446713"/>
          <p14:tracePt t="244153" x="3527425" y="5421313"/>
          <p14:tracePt t="244162" x="3578225" y="5370513"/>
          <p14:tracePt t="244169" x="3629025" y="5327650"/>
          <p14:tracePt t="244178" x="3679825" y="5286375"/>
          <p14:tracePt t="244186" x="3781425" y="5243513"/>
          <p14:tracePt t="244195" x="3908425" y="5183188"/>
          <p14:tracePt t="244201" x="4027488" y="5141913"/>
          <p14:tracePt t="244209" x="4171950" y="5099050"/>
          <p14:tracePt t="244217" x="4257675" y="5081588"/>
          <p14:tracePt t="244225" x="4460875" y="5056188"/>
          <p14:tracePt t="244233" x="4546600" y="5056188"/>
          <p14:tracePt t="244241" x="4648200" y="5056188"/>
          <p14:tracePt t="244249" x="4733925" y="5056188"/>
          <p14:tracePt t="244257" x="4818063" y="5064125"/>
          <p14:tracePt t="244265" x="4886325" y="5099050"/>
          <p14:tracePt t="244273" x="4894263" y="5116513"/>
          <p14:tracePt t="244284" x="4911725" y="5116513"/>
          <p14:tracePt t="244289" x="4911725" y="5132388"/>
          <p14:tracePt t="244301" x="4911725" y="5149850"/>
          <p14:tracePt t="244308" x="4911725" y="5175250"/>
          <p14:tracePt t="244316" x="4911725" y="5235575"/>
          <p14:tracePt t="244324" x="4911725" y="5294313"/>
          <p14:tracePt t="244332" x="4903788" y="5353050"/>
          <p14:tracePt t="244340" x="4903788" y="5421313"/>
          <p14:tracePt t="244348" x="4886325" y="5481638"/>
          <p14:tracePt t="244356" x="4878388" y="5557838"/>
          <p14:tracePt t="244365" x="4878388" y="5600700"/>
          <p14:tracePt t="244371" x="4878388" y="5659438"/>
          <p14:tracePt t="244379" x="4903788" y="5761038"/>
          <p14:tracePt t="244387" x="4937125" y="5838825"/>
          <p14:tracePt t="244395" x="4954588" y="5880100"/>
          <p14:tracePt t="244407" x="4987925" y="5983288"/>
          <p14:tracePt t="244415" x="5013325" y="6059488"/>
          <p14:tracePt t="244662" x="5081588" y="5999163"/>
          <p14:tracePt t="244670" x="5099050" y="5991225"/>
          <p14:tracePt t="244678" x="5132388" y="5973763"/>
          <p14:tracePt t="244686" x="5208588" y="5940425"/>
          <p14:tracePt t="244695" x="5260975" y="5922963"/>
          <p14:tracePt t="244702" x="5311775" y="5897563"/>
          <p14:tracePt t="244710" x="5353050" y="5880100"/>
          <p14:tracePt t="244718" x="5405438" y="5872163"/>
          <p14:tracePt t="244726" x="5464175" y="5854700"/>
          <p14:tracePt t="244733" x="5540375" y="5829300"/>
          <p14:tracePt t="244741" x="5626100" y="5795963"/>
          <p14:tracePt t="244749" x="5634038" y="5795963"/>
          <p14:tracePt t="244757" x="5651500" y="5795963"/>
          <p14:tracePt t="244765" x="5719763" y="5795963"/>
          <p14:tracePt t="244773" x="5795963" y="5778500"/>
          <p14:tracePt t="244781" x="5854700" y="5778500"/>
          <p14:tracePt t="244794" x="5897563" y="5778500"/>
          <p14:tracePt t="244801" x="5915025" y="5778500"/>
          <p14:tracePt t="244809" x="5940425" y="5778500"/>
          <p14:tracePt t="244817" x="5965825" y="5778500"/>
          <p14:tracePt t="244825" x="5983288" y="5778500"/>
          <p14:tracePt t="244833" x="5999163" y="5778500"/>
          <p14:tracePt t="244841" x="6016625" y="5778500"/>
          <p14:tracePt t="245797" x="6016625" y="5761038"/>
          <p14:tracePt t="245805" x="6016625" y="5719763"/>
          <p14:tracePt t="245813" x="5999163" y="5668963"/>
          <p14:tracePt t="245821" x="5965825" y="5626100"/>
          <p14:tracePt t="245829" x="5940425" y="5549900"/>
          <p14:tracePt t="245841" x="5915025" y="5497513"/>
          <p14:tracePt t="245849" x="5905500" y="5472113"/>
          <p14:tracePt t="245857" x="5897563" y="5446713"/>
          <p14:tracePt t="245865" x="5880100" y="5446713"/>
          <p14:tracePt t="245873" x="5864225" y="5446713"/>
          <p14:tracePt t="245881" x="5846763" y="5472113"/>
          <p14:tracePt t="245889" x="5803900" y="5565775"/>
          <p14:tracePt t="246135" x="5813425" y="5565775"/>
          <p14:tracePt t="246147" x="5821363" y="5557838"/>
          <p14:tracePt t="246155" x="5821363" y="5549900"/>
          <p14:tracePt t="246163" x="5821363" y="5540375"/>
          <p14:tracePt t="246179" x="5821363" y="5532438"/>
          <p14:tracePt t="246187" x="5821363" y="5524500"/>
          <p14:tracePt t="246203" x="5829300" y="5507038"/>
          <p14:tracePt t="246219" x="5829300" y="5497513"/>
          <p14:tracePt t="246228" x="5838825" y="5497513"/>
          <p14:tracePt t="246235" x="5846763" y="5489575"/>
          <p14:tracePt t="246245" x="5846763" y="5481638"/>
          <p14:tracePt t="246288" x="5846763" y="5472113"/>
          <p14:tracePt t="246297" x="5846763" y="5464175"/>
          <p14:tracePt t="246303" x="5846763" y="5456238"/>
          <p14:tracePt t="246313" x="5838825" y="5456238"/>
          <p14:tracePt t="246321" x="5838825" y="5446713"/>
          <p14:tracePt t="246329" x="5838825" y="5438775"/>
          <p14:tracePt t="246345" x="5838825" y="5430838"/>
          <p14:tracePt t="246354" x="5829300" y="5430838"/>
          <p14:tracePt t="246363" x="5829300" y="5421313"/>
          <p14:tracePt t="247732" x="5829300" y="5387975"/>
          <p14:tracePt t="247739" x="5821363" y="5353050"/>
          <p14:tracePt t="247747" x="5821363" y="5286375"/>
          <p14:tracePt t="247756" x="5813425" y="5226050"/>
          <p14:tracePt t="247763" x="5795963" y="5149850"/>
          <p14:tracePt t="247772" x="5788025" y="5073650"/>
          <p14:tracePt t="247779" x="5770563" y="4962525"/>
          <p14:tracePt t="247788" x="5745163" y="4886325"/>
          <p14:tracePt t="247795" x="5702300" y="4818063"/>
          <p14:tracePt t="247804" x="5668963" y="4759325"/>
          <p14:tracePt t="247812" x="5600700" y="4665663"/>
          <p14:tracePt t="247819" x="5507038" y="4572000"/>
          <p14:tracePt t="247827" x="5472113" y="4538663"/>
          <p14:tracePt t="247836" x="5380038" y="4452938"/>
          <p14:tracePt t="247843" x="5311775" y="4410075"/>
          <p14:tracePt t="247852" x="5251450" y="4368800"/>
          <p14:tracePt t="247859" x="5183188" y="4333875"/>
          <p14:tracePt t="247867" x="5124450" y="4316413"/>
          <p14:tracePt t="247875" x="5064125" y="4300538"/>
          <p14:tracePt t="247883" x="4979988" y="4283075"/>
          <p14:tracePt t="247891" x="4903788" y="4275138"/>
          <p14:tracePt t="247899" x="4868863" y="4275138"/>
          <p14:tracePt t="247907" x="4827588" y="4275138"/>
          <p14:tracePt t="247915" x="4784725" y="4275138"/>
          <p14:tracePt t="247923" x="4767263" y="4275138"/>
          <p14:tracePt t="247931" x="4759325" y="4275138"/>
          <p14:tracePt t="247939" x="4749800" y="4283075"/>
          <p14:tracePt t="247956" x="4741863" y="4283075"/>
          <p14:tracePt t="247982" x="4741863" y="4291013"/>
          <p14:tracePt t="247989" x="4741863" y="4308475"/>
          <p14:tracePt t="247998" x="4775200" y="4341813"/>
          <p14:tracePt t="248006" x="4802188" y="4368800"/>
          <p14:tracePt t="248014" x="4818063" y="4394200"/>
          <p14:tracePt t="248022" x="4843463" y="4410075"/>
          <p14:tracePt t="248030" x="4894263" y="4478338"/>
          <p14:tracePt t="248038" x="4919663" y="4538663"/>
          <p14:tracePt t="248046" x="4937125" y="4589463"/>
          <p14:tracePt t="248054" x="4972050" y="4673600"/>
          <p14:tracePt t="248061" x="4979988" y="4775200"/>
          <p14:tracePt t="248069" x="4997450" y="4852988"/>
          <p14:tracePt t="248078" x="4997450" y="4894263"/>
          <p14:tracePt t="248229" x="4997450" y="4868863"/>
          <p14:tracePt t="248237" x="4997450" y="4843463"/>
          <p14:tracePt t="248245" x="4997450" y="4835525"/>
          <p14:tracePt t="248255" x="4987925" y="4827588"/>
          <p14:tracePt t="248261" x="4979988" y="4818063"/>
          <p14:tracePt t="248271" x="4962525" y="4818063"/>
          <p14:tracePt t="248277" x="4946650" y="4818063"/>
          <p14:tracePt t="248288" x="4937125" y="4818063"/>
          <p14:tracePt t="248297" x="4919663" y="4818063"/>
          <p14:tracePt t="248308" x="4911725" y="4818063"/>
          <p14:tracePt t="248316" x="4911725" y="4810125"/>
          <p14:tracePt t="248332" x="4911725" y="4792663"/>
          <p14:tracePt t="248348" x="4911725" y="4784725"/>
          <p14:tracePt t="248356" x="4911725" y="4775200"/>
          <p14:tracePt t="248363" x="4919663" y="4767263"/>
          <p14:tracePt t="248372" x="4929188" y="4759325"/>
          <p14:tracePt t="248380" x="4937125" y="4741863"/>
          <p14:tracePt t="248388" x="4946650" y="4733925"/>
          <p14:tracePt t="248404" x="4954588" y="4724400"/>
          <p14:tracePt t="248448" x="4946650" y="4724400"/>
          <p14:tracePt t="249094" x="4946650" y="4733925"/>
          <p14:tracePt t="249101" x="4946650" y="4749800"/>
          <p14:tracePt t="249107" x="4954588" y="4784725"/>
          <p14:tracePt t="249117" x="4987925" y="4818063"/>
          <p14:tracePt t="249123" x="5013325" y="4868863"/>
          <p14:tracePt t="249133" x="5081588" y="4919663"/>
          <p14:tracePt t="249139" x="5132388" y="4962525"/>
          <p14:tracePt t="249149" x="5167313" y="4987925"/>
          <p14:tracePt t="249157" x="5200650" y="5013325"/>
          <p14:tracePt t="249165" x="5268913" y="5048250"/>
          <p14:tracePt t="249173" x="5294313" y="5056188"/>
          <p14:tracePt t="249181" x="5311775" y="5064125"/>
          <p14:tracePt t="249189" x="5327650" y="5073650"/>
          <p14:tracePt t="249197" x="5327650" y="5081588"/>
          <p14:tracePt t="249213" x="5337175" y="5081588"/>
          <p14:tracePt t="249390" x="5362575" y="5073650"/>
          <p14:tracePt t="249400" x="5387975" y="5064125"/>
          <p14:tracePt t="249406" x="5405438" y="5056188"/>
          <p14:tracePt t="249415" x="5430838" y="5056188"/>
          <p14:tracePt t="249421" x="5456238" y="5048250"/>
          <p14:tracePt t="249431" x="5489575" y="5048250"/>
          <p14:tracePt t="249440" x="5514975" y="5038725"/>
          <p14:tracePt t="249447" x="5532438" y="5038725"/>
          <p14:tracePt t="249455" x="5540375" y="5038725"/>
          <p14:tracePt t="249568" x="5549900" y="5038725"/>
          <p14:tracePt t="251011" x="5540375" y="5038725"/>
          <p14:tracePt t="251020" x="5481638" y="5013325"/>
          <p14:tracePt t="251027" x="5438775" y="4997450"/>
          <p14:tracePt t="251034" x="5362575" y="4962525"/>
          <p14:tracePt t="251043" x="5260975" y="4946650"/>
          <p14:tracePt t="251049" x="5124450" y="4903788"/>
          <p14:tracePt t="251057" x="5013325" y="4868863"/>
          <p14:tracePt t="251065" x="4937125" y="4860925"/>
          <p14:tracePt t="251073" x="4691063" y="4802188"/>
          <p14:tracePt t="251096" x="4419600" y="4759325"/>
          <p14:tracePt t="251097" x="4341813" y="4741863"/>
          <p14:tracePt t="251107" x="4214813" y="4724400"/>
          <p14:tracePt t="251115" x="4130675" y="4708525"/>
          <p14:tracePt t="251123" x="4087813" y="4708525"/>
          <p14:tracePt t="251131" x="4011613" y="4699000"/>
          <p14:tracePt t="251139" x="3968750" y="4699000"/>
          <p14:tracePt t="251147" x="3935413" y="4691063"/>
          <p14:tracePt t="251155" x="3908425" y="4691063"/>
          <p14:tracePt t="251164" x="3875088" y="4691063"/>
          <p14:tracePt t="251171" x="3832225" y="4691063"/>
          <p14:tracePt t="251179" x="3816350" y="4691063"/>
          <p14:tracePt t="251187" x="3763963" y="4691063"/>
          <p14:tracePt t="251196" x="3697288" y="4691063"/>
          <p14:tracePt t="251204" x="3603625" y="4691063"/>
          <p14:tracePt t="251214" x="3552825" y="4691063"/>
          <p14:tracePt t="251219" x="3475038" y="4691063"/>
          <p14:tracePt t="251230" x="3408363" y="4691063"/>
          <p14:tracePt t="251236" x="3348038" y="4691063"/>
          <p14:tracePt t="251245" x="3305175" y="4691063"/>
          <p14:tracePt t="251252" x="3271838" y="4691063"/>
          <p14:tracePt t="251260" x="3238500" y="4691063"/>
          <p14:tracePt t="251268" x="3211513" y="4691063"/>
          <p14:tracePt t="251276" x="3186113" y="4691063"/>
          <p14:tracePt t="251284" x="3170238" y="4691063"/>
          <p14:tracePt t="251300" x="3160713" y="4691063"/>
          <p14:tracePt t="251308" x="3152775" y="4691063"/>
          <p14:tracePt t="251332" x="3144838" y="4691063"/>
          <p14:tracePt t="251345" x="3135313" y="4699000"/>
          <p14:tracePt t="251352" x="3127375" y="4699000"/>
          <p14:tracePt t="251367" x="3119438" y="4699000"/>
          <p14:tracePt t="251383" x="3109913" y="4699000"/>
          <p14:tracePt t="251411" x="3109913" y="4708525"/>
          <p14:tracePt t="251486" x="3109913" y="4716463"/>
          <p14:tracePt t="251647" x="3109913" y="4724400"/>
          <p14:tracePt t="251654" x="3109913" y="4733925"/>
          <p14:tracePt t="251670" x="3109913" y="4741863"/>
          <p14:tracePt t="251679" x="3101975" y="4741863"/>
          <p14:tracePt t="251704" x="3094038" y="4741863"/>
          <p14:tracePt t="251815" x="3084513" y="4741863"/>
          <p14:tracePt t="251831" x="3076575" y="4741863"/>
          <p14:tracePt t="251847" x="3067050" y="4741863"/>
          <p14:tracePt t="251869" x="3059113" y="4741863"/>
          <p14:tracePt t="251880" x="3051175" y="4741863"/>
          <p14:tracePt t="251887" x="3041650" y="4741863"/>
          <p14:tracePt t="251896" x="3033713" y="4741863"/>
          <p14:tracePt t="251903" x="3016250" y="4741863"/>
          <p14:tracePt t="251911" x="3008313" y="4741863"/>
          <p14:tracePt t="251919" x="2990850" y="4741863"/>
          <p14:tracePt t="251927" x="2982913" y="4741863"/>
          <p14:tracePt t="251935" x="2974975" y="4741863"/>
          <p14:tracePt t="251945" x="2957513" y="4741863"/>
          <p14:tracePt t="251961" x="2949575" y="4741863"/>
          <p14:tracePt t="251971" x="2932113" y="4733925"/>
          <p14:tracePt t="251985" x="2914650" y="4724400"/>
          <p14:tracePt t="251996" x="2897188" y="4724400"/>
          <p14:tracePt t="252002" x="2881313" y="4716463"/>
          <p14:tracePt t="252011" x="2871788" y="4708525"/>
          <p14:tracePt t="252018" x="2855913" y="4708525"/>
          <p14:tracePt t="252028" x="2838450" y="4708525"/>
          <p14:tracePt t="252034" x="2830513" y="4708525"/>
          <p14:tracePt t="252044" x="2820988" y="4699000"/>
          <p14:tracePt t="252050" x="2813050" y="4699000"/>
          <p14:tracePt t="252058" x="2813050" y="4691063"/>
          <p14:tracePt t="252067" x="2805113" y="4691063"/>
          <p14:tracePt t="252073" x="2787650" y="4691063"/>
          <p14:tracePt t="252096" x="2770188" y="4683125"/>
          <p14:tracePt t="252098" x="2752725" y="4683125"/>
          <p14:tracePt t="252105" x="2744788" y="4683125"/>
          <p14:tracePt t="252113" x="2727325" y="4673600"/>
          <p14:tracePt t="252123" x="2711450" y="4673600"/>
          <p14:tracePt t="252133" x="2701925" y="4665663"/>
          <p14:tracePt t="252142" x="2686050" y="4665663"/>
          <p14:tracePt t="252149" x="2676525" y="4665663"/>
          <p14:tracePt t="252157" x="2668588" y="4657725"/>
          <p14:tracePt t="252165" x="2651125" y="4657725"/>
          <p14:tracePt t="252173" x="2643188" y="4657725"/>
          <p14:tracePt t="252181" x="2625725" y="4648200"/>
          <p14:tracePt t="252189" x="2608263" y="4648200"/>
          <p14:tracePt t="252201" x="2592388" y="4648200"/>
          <p14:tracePt t="252215" x="2574925" y="4640263"/>
          <p14:tracePt t="252218" x="2549525" y="4640263"/>
          <p14:tracePt t="252229" x="2532063" y="4630738"/>
          <p14:tracePt t="252234" x="2489200" y="4630738"/>
          <p14:tracePt t="252244" x="2463800" y="4622800"/>
          <p14:tracePt t="252250" x="2430463" y="4622800"/>
          <p14:tracePt t="252260" x="2397125" y="4622800"/>
          <p14:tracePt t="252268" x="2362200" y="4614863"/>
          <p14:tracePt t="252276" x="2319338" y="4597400"/>
          <p14:tracePt t="252284" x="2293938" y="4597400"/>
          <p14:tracePt t="252292" x="2252663" y="4589463"/>
          <p14:tracePt t="252300" x="2192338" y="4579938"/>
          <p14:tracePt t="252308" x="2166938" y="4572000"/>
          <p14:tracePt t="252315" x="2124075" y="4564063"/>
          <p14:tracePt t="252324" x="2108200" y="4564063"/>
          <p14:tracePt t="252331" x="2082800" y="4554538"/>
          <p14:tracePt t="252340" x="2039938" y="4554538"/>
          <p14:tracePt t="252347" x="1989138" y="4546600"/>
          <p14:tracePt t="252356" x="1971675" y="4546600"/>
          <p14:tracePt t="252368" x="1938338" y="4538663"/>
          <p14:tracePt t="252376" x="1878013" y="4529138"/>
          <p14:tracePt t="252385" x="1819275" y="4529138"/>
          <p14:tracePt t="252391" x="1809750" y="4529138"/>
          <p14:tracePt t="252399" x="1776413" y="4529138"/>
          <p14:tracePt t="252407" x="1751013" y="4521200"/>
          <p14:tracePt t="252415" x="1708150" y="4521200"/>
          <p14:tracePt t="252423" x="1682750" y="4521200"/>
          <p14:tracePt t="252431" x="1657350" y="4521200"/>
          <p14:tracePt t="252439" x="1622425" y="4521200"/>
          <p14:tracePt t="252447" x="1606550" y="4521200"/>
          <p14:tracePt t="252455" x="1589088" y="4521200"/>
          <p14:tracePt t="252463" x="1571625" y="4521200"/>
          <p14:tracePt t="252471" x="1555750" y="4521200"/>
          <p14:tracePt t="252480" x="1546225" y="4521200"/>
          <p14:tracePt t="252489" x="1530350" y="4521200"/>
          <p14:tracePt t="252503" x="1504950" y="4521200"/>
          <p14:tracePt t="252512" x="1495425" y="4521200"/>
          <p14:tracePt t="252519" x="1487488" y="4521200"/>
          <p14:tracePt t="252528" x="1477963" y="4521200"/>
          <p14:tracePt t="252538" x="1470025" y="4513263"/>
          <p14:tracePt t="252545" x="1462088" y="4513263"/>
          <p14:tracePt t="252553" x="1452563" y="4503738"/>
          <p14:tracePt t="252562" x="1444625" y="4503738"/>
          <p14:tracePt t="252569" x="1427163" y="4495800"/>
          <p14:tracePt t="252578" x="1411288" y="4478338"/>
          <p14:tracePt t="252594" x="1393825" y="4478338"/>
          <p14:tracePt t="252601" x="1385888" y="4470400"/>
          <p14:tracePt t="252617" x="1368425" y="4460875"/>
          <p14:tracePt t="252625" x="1360488" y="4452938"/>
          <p14:tracePt t="252633" x="1350963" y="4452938"/>
          <p14:tracePt t="252641" x="1343025" y="4452938"/>
          <p14:tracePt t="252649" x="1325563" y="4445000"/>
          <p14:tracePt t="252666" x="1317625" y="4435475"/>
          <p14:tracePt t="252673" x="1308100" y="4435475"/>
          <p14:tracePt t="252691" x="1300163" y="4427538"/>
          <p14:tracePt t="252701" x="1292225" y="4427538"/>
          <p14:tracePt t="252709" x="1282700" y="4427538"/>
          <p14:tracePt t="252725" x="1274763" y="4427538"/>
          <p14:tracePt t="252733" x="1266825" y="4427538"/>
          <p14:tracePt t="252741" x="1257300" y="4419600"/>
          <p14:tracePt t="252749" x="1241425" y="4419600"/>
          <p14:tracePt t="252757" x="1231900" y="4410075"/>
          <p14:tracePt t="252765" x="1223963" y="4410075"/>
          <p14:tracePt t="252773" x="1206500" y="4402138"/>
          <p14:tracePt t="252789" x="1189038" y="4402138"/>
          <p14:tracePt t="252798" x="1181100" y="4402138"/>
          <p14:tracePt t="252871" x="1181100" y="4394200"/>
          <p14:tracePt t="252898" x="1173163" y="4394200"/>
          <p14:tracePt t="252908" x="1173163" y="4384675"/>
          <p14:tracePt t="252916" x="1163638" y="4384675"/>
          <p14:tracePt t="253024" x="1163638" y="4376738"/>
          <p14:tracePt t="253419" x="1147763" y="4368800"/>
          <p14:tracePt t="253428" x="1130300" y="4351338"/>
          <p14:tracePt t="253435" x="1112838" y="4341813"/>
          <p14:tracePt t="253445" x="1096963" y="4325938"/>
          <p14:tracePt t="253451" x="1069975" y="4308475"/>
          <p14:tracePt t="253459" x="1054100" y="4291013"/>
          <p14:tracePt t="253467" x="1028700" y="4275138"/>
          <p14:tracePt t="253475" x="1019175" y="4257675"/>
          <p14:tracePt t="253483" x="1011238" y="4257675"/>
          <p14:tracePt t="253495" x="1003300" y="4240213"/>
          <p14:tracePt t="253503" x="993775" y="4240213"/>
          <p14:tracePt t="253960" x="1019175" y="4240213"/>
          <p14:tracePt t="253970" x="1062038" y="4240213"/>
          <p14:tracePt t="253976" x="1112838" y="4240213"/>
          <p14:tracePt t="253984" x="1181100" y="4240213"/>
          <p14:tracePt t="253992" x="1249363" y="4240213"/>
          <p14:tracePt t="254000" x="1350963" y="4249738"/>
          <p14:tracePt t="254008" x="1427163" y="4249738"/>
          <p14:tracePt t="254016" x="1487488" y="4257675"/>
          <p14:tracePt t="254023" x="1555750" y="4257675"/>
          <p14:tracePt t="254031" x="1665288" y="4257675"/>
          <p14:tracePt t="254039" x="1725613" y="4275138"/>
          <p14:tracePt t="254047" x="1784350" y="4275138"/>
          <p14:tracePt t="254057" x="1852613" y="4275138"/>
          <p14:tracePt t="254068" x="1911350" y="4275138"/>
          <p14:tracePt t="254075" x="1938338" y="4283075"/>
          <p14:tracePt t="254084" x="1989138" y="4283075"/>
          <p14:tracePt t="254097" x="2014538" y="4283075"/>
          <p14:tracePt t="254099" x="2030413" y="4283075"/>
          <p14:tracePt t="254115" x="2039938" y="4283075"/>
          <p14:tracePt t="254125" x="2047875" y="4283075"/>
          <p14:tracePt t="254135" x="2055813" y="4283075"/>
          <p14:tracePt t="254144" x="2073275" y="4291013"/>
          <p14:tracePt t="254151" x="2082800" y="4291013"/>
          <p14:tracePt t="254159" x="2098675" y="4291013"/>
          <p14:tracePt t="254169" x="2116138" y="4291013"/>
          <p14:tracePt t="254176" x="2124075" y="4300538"/>
          <p14:tracePt t="254185" x="2149475" y="4300538"/>
          <p14:tracePt t="254192" x="2174875" y="4308475"/>
          <p14:tracePt t="254202" x="2192338" y="4308475"/>
          <p14:tracePt t="254208" x="2217738" y="4316413"/>
          <p14:tracePt t="254218" x="2243138" y="4316413"/>
          <p14:tracePt t="254224" x="2268538" y="4316413"/>
          <p14:tracePt t="254234" x="2286000" y="4316413"/>
          <p14:tracePt t="254242" x="2311400" y="4316413"/>
          <p14:tracePt t="254250" x="2336800" y="4316413"/>
          <p14:tracePt t="254258" x="2354263" y="4316413"/>
          <p14:tracePt t="254266" x="2379663" y="4316413"/>
          <p14:tracePt t="254274" x="2387600" y="4316413"/>
          <p14:tracePt t="254282" x="2405063" y="4316413"/>
          <p14:tracePt t="254290" x="2422525" y="4316413"/>
          <p14:tracePt t="254306" x="2438400" y="4316413"/>
          <p14:tracePt t="254313" x="2455863" y="4308475"/>
          <p14:tracePt t="254322" x="2463800" y="4308475"/>
          <p14:tracePt t="254330" x="2473325" y="4300538"/>
          <p14:tracePt t="254337" x="2481263" y="4300538"/>
          <p14:tracePt t="254458" x="2489200" y="4300538"/>
          <p14:tracePt t="254482" x="2498725" y="4300538"/>
          <p14:tracePt t="254490" x="2506663" y="4300538"/>
          <p14:tracePt t="254498" x="2524125" y="4300538"/>
          <p14:tracePt t="254508" x="2532063" y="4300538"/>
          <p14:tracePt t="254651" x="2541588" y="4300538"/>
          <p14:tracePt t="254675" x="2549525" y="4300538"/>
          <p14:tracePt t="254699" x="2557463" y="4300538"/>
          <p14:tracePt t="254715" x="2566988" y="4300538"/>
          <p14:tracePt t="254813" x="2574925" y="4300538"/>
          <p14:tracePt t="255304" x="2574925" y="4291013"/>
          <p14:tracePt t="259752" x="2600325" y="4291013"/>
          <p14:tracePt t="259760" x="2633663" y="4291013"/>
          <p14:tracePt t="259768" x="2660650" y="4283075"/>
          <p14:tracePt t="259776" x="2736850" y="4275138"/>
          <p14:tracePt t="259783" x="2778125" y="4265613"/>
          <p14:tracePt t="259792" x="2855913" y="4257675"/>
          <p14:tracePt t="259799" x="2974975" y="4240213"/>
          <p14:tracePt t="259808" x="3033713" y="4232275"/>
          <p14:tracePt t="259816" x="3144838" y="4206875"/>
          <p14:tracePt t="259824" x="3186113" y="4206875"/>
          <p14:tracePt t="259831" x="3314700" y="4189413"/>
          <p14:tracePt t="259839" x="3373438" y="4171950"/>
          <p14:tracePt t="259847" x="3398838" y="4171950"/>
          <p14:tracePt t="259855" x="3424238" y="4171950"/>
          <p14:tracePt t="259964" x="3390900" y="4197350"/>
          <p14:tracePt t="259974" x="3355975" y="4197350"/>
          <p14:tracePt t="259981" x="3279775" y="4232275"/>
          <p14:tracePt t="259989" x="3221038" y="4240213"/>
          <p14:tracePt t="259997" x="3119438" y="4283075"/>
          <p14:tracePt t="260006" x="3041650" y="4291013"/>
          <p14:tracePt t="260014" x="2982913" y="4300538"/>
          <p14:tracePt t="260022" x="2922588" y="4300538"/>
          <p14:tracePt t="260029" x="2881313" y="4308475"/>
          <p14:tracePt t="260037" x="2855913" y="4316413"/>
          <p14:tracePt t="260045" x="2838450" y="4325938"/>
          <p14:tracePt t="260053" x="2820988" y="4325938"/>
          <p14:tracePt t="260131" x="2820988" y="4333875"/>
          <p14:tracePt t="260145" x="2830513" y="4333875"/>
          <p14:tracePt t="260153" x="2846388" y="4333875"/>
          <p14:tracePt t="260163" x="2881313" y="4333875"/>
          <p14:tracePt t="260169" x="2922588" y="4333875"/>
          <p14:tracePt t="260180" x="3016250" y="4333875"/>
          <p14:tracePt t="260188" x="3094038" y="4325938"/>
          <p14:tracePt t="260197" x="3195638" y="4316413"/>
          <p14:tracePt t="260203" x="3279775" y="4316413"/>
          <p14:tracePt t="260212" x="3475038" y="4291013"/>
          <p14:tracePt t="260219" x="3568700" y="4283075"/>
          <p14:tracePt t="260227" x="3679825" y="4265613"/>
          <p14:tracePt t="260235" x="3849688" y="4265613"/>
          <p14:tracePt t="260247" x="3994150" y="4257675"/>
          <p14:tracePt t="260255" x="4130675" y="4257675"/>
          <p14:tracePt t="260264" x="4257675" y="4257675"/>
          <p14:tracePt t="260271" x="4419600" y="4240213"/>
          <p14:tracePt t="260280" x="4546600" y="4240213"/>
          <p14:tracePt t="260287" x="4657725" y="4240213"/>
          <p14:tracePt t="260295" x="4784725" y="4240213"/>
          <p14:tracePt t="260303" x="4835525" y="4240213"/>
          <p14:tracePt t="260312" x="4962525" y="4240213"/>
          <p14:tracePt t="260319" x="5048250" y="4240213"/>
          <p14:tracePt t="260327" x="5124450" y="4240213"/>
          <p14:tracePt t="260335" x="5183188" y="4240213"/>
          <p14:tracePt t="260343" x="5226050" y="4240213"/>
          <p14:tracePt t="260351" x="5251450" y="4240213"/>
          <p14:tracePt t="260359" x="5268913" y="4240213"/>
          <p14:tracePt t="260367" x="5302250" y="4240213"/>
          <p14:tracePt t="260376" x="5311775" y="4240213"/>
          <p14:tracePt t="260384" x="5337175" y="4240213"/>
          <p14:tracePt t="260392" x="5362575" y="4240213"/>
          <p14:tracePt t="260400" x="5387975" y="4240213"/>
          <p14:tracePt t="260408" x="5395913" y="4240213"/>
          <p14:tracePt t="260416" x="5421313" y="4240213"/>
          <p14:tracePt t="260424" x="5430838" y="4240213"/>
          <p14:tracePt t="260432" x="5446713" y="4240213"/>
          <p14:tracePt t="260443" x="5481638" y="4240213"/>
          <p14:tracePt t="260448" x="5497513" y="4240213"/>
          <p14:tracePt t="260459" x="5514975" y="4240213"/>
          <p14:tracePt t="260464" x="5532438" y="4240213"/>
          <p14:tracePt t="260474" x="5540375" y="4240213"/>
          <p14:tracePt t="260484" x="5549900" y="4240213"/>
          <p14:tracePt t="260497" x="5557838" y="4240213"/>
          <p14:tracePt t="260502" x="5565775" y="4240213"/>
          <p14:tracePt t="260513" x="5575300" y="4240213"/>
          <p14:tracePt t="261257" x="5565775" y="4249738"/>
          <p14:tracePt t="261277" x="5557838" y="4265613"/>
          <p14:tracePt t="261285" x="5540375" y="4275138"/>
          <p14:tracePt t="261294" x="5532438" y="4283075"/>
          <p14:tracePt t="261301" x="5532438" y="4291013"/>
          <p14:tracePt t="261311" x="5524500" y="4300538"/>
          <p14:tracePt t="261317" x="5514975" y="4308475"/>
          <p14:tracePt t="261328" x="5507038" y="4316413"/>
          <p14:tracePt t="261336" x="5507038" y="4333875"/>
          <p14:tracePt t="261346" x="5497513" y="4341813"/>
          <p14:tracePt t="261352" x="5489575" y="4351338"/>
          <p14:tracePt t="261363" x="5481638" y="4376738"/>
          <p14:tracePt t="261368" x="5472113" y="4402138"/>
          <p14:tracePt t="261376" x="5464175" y="4419600"/>
          <p14:tracePt t="261384" x="5464175" y="4452938"/>
          <p14:tracePt t="261392" x="5464175" y="4478338"/>
          <p14:tracePt t="261400" x="5464175" y="4495800"/>
          <p14:tracePt t="261408" x="5464175" y="4529138"/>
          <p14:tracePt t="261416" x="5472113" y="4564063"/>
          <p14:tracePt t="261424" x="5481638" y="4597400"/>
          <p14:tracePt t="261432" x="5514975" y="4630738"/>
          <p14:tracePt t="261439" x="5524500" y="4657725"/>
          <p14:tracePt t="261447" x="5557838" y="4691063"/>
          <p14:tracePt t="261455" x="5575300" y="4716463"/>
          <p14:tracePt t="261463" x="5600700" y="4741863"/>
          <p14:tracePt t="261471" x="5641975" y="4767263"/>
          <p14:tracePt t="261479" x="5694363" y="4810125"/>
          <p14:tracePt t="261487" x="5710238" y="4827588"/>
          <p14:tracePt t="261499" x="5753100" y="4860925"/>
          <p14:tracePt t="261507" x="5770563" y="4878388"/>
          <p14:tracePt t="261515" x="5795963" y="4894263"/>
          <p14:tracePt t="261523" x="5821363" y="4911725"/>
          <p14:tracePt t="261531" x="5838825" y="4919663"/>
          <p14:tracePt t="261539" x="5854700" y="4937125"/>
          <p14:tracePt t="261556" x="5864225" y="4946650"/>
          <p14:tracePt t="261563" x="5872163" y="4946650"/>
          <p14:tracePt t="261638" x="5872163" y="4954588"/>
          <p14:tracePt t="261647" x="5854700" y="4962525"/>
          <p14:tracePt t="261653" x="5838825" y="4979988"/>
          <p14:tracePt t="261662" x="5788025" y="4997450"/>
          <p14:tracePt t="261669" x="5770563" y="5005388"/>
          <p14:tracePt t="261677" x="5710238" y="5022850"/>
          <p14:tracePt t="261685" x="5634038" y="5048250"/>
          <p14:tracePt t="261694" x="5524500" y="5073650"/>
          <p14:tracePt t="261703" x="5405438" y="5106988"/>
          <p14:tracePt t="261713" x="5327650" y="5116513"/>
          <p14:tracePt t="261721" x="5218113" y="5124450"/>
          <p14:tracePt t="261731" x="5091113" y="5149850"/>
          <p14:tracePt t="261737" x="5038725" y="5157788"/>
          <p14:tracePt t="261746" x="4972050" y="5183188"/>
          <p14:tracePt t="261753" x="4911725" y="5192713"/>
          <p14:tracePt t="261762" x="4852988" y="5200650"/>
          <p14:tracePt t="261769" x="4775200" y="5218113"/>
          <p14:tracePt t="261781" x="4741863" y="5226050"/>
          <p14:tracePt t="261789" x="4708525" y="5226050"/>
          <p14:tracePt t="261797" x="4673600" y="5235575"/>
          <p14:tracePt t="261805" x="4648200" y="5243513"/>
          <p14:tracePt t="261813" x="4622800" y="5251450"/>
          <p14:tracePt t="261821" x="4597400" y="5251450"/>
          <p14:tracePt t="261829" x="4546600" y="5268913"/>
          <p14:tracePt t="261837" x="4495800" y="5268913"/>
          <p14:tracePt t="261846" x="4427538" y="5286375"/>
          <p14:tracePt t="261853" x="4384675" y="5286375"/>
          <p14:tracePt t="261863" x="4351338" y="5294313"/>
          <p14:tracePt t="261869" x="4308475" y="5294313"/>
          <p14:tracePt t="261879" x="4275138" y="5294313"/>
          <p14:tracePt t="261887" x="4197350" y="5294313"/>
          <p14:tracePt t="261895" x="4171950" y="5294313"/>
          <p14:tracePt t="261903" x="4130675" y="5294313"/>
          <p14:tracePt t="261911" x="4105275" y="5286375"/>
          <p14:tracePt t="261919" x="4095750" y="5276850"/>
          <p14:tracePt t="261927" x="4079875" y="5276850"/>
          <p14:tracePt t="261935" x="4070350" y="5276850"/>
          <p14:tracePt t="261944" x="4070350" y="5268913"/>
          <p14:tracePt t="261951" x="4062413" y="5268913"/>
          <p14:tracePt t="261992" x="4062413" y="5260975"/>
          <p14:tracePt t="262001" x="4052888" y="5260975"/>
          <p14:tracePt t="262129" x="4052888" y="5251450"/>
          <p14:tracePt t="262138" x="4070350" y="5243513"/>
          <p14:tracePt t="262144" x="4121150" y="5235575"/>
          <p14:tracePt t="262153" x="4181475" y="5226050"/>
          <p14:tracePt t="262159" x="4265613" y="5200650"/>
          <p14:tracePt t="262169" x="4445000" y="5175250"/>
          <p14:tracePt t="262177" x="4589463" y="5149850"/>
          <p14:tracePt t="262197" x="4878388" y="5124450"/>
          <p14:tracePt t="262227" x="5565775" y="5081588"/>
          <p14:tracePt t="262237" x="6373813" y="5056188"/>
          <p14:tracePt t="262246" x="7554913" y="5030788"/>
          <p14:tracePt t="262254" x="7681913" y="5030788"/>
          <p14:tracePt t="262263" x="7818438" y="5022850"/>
          <p14:tracePt t="262270" x="7945438" y="5022850"/>
          <p14:tracePt t="262278" x="8021638" y="5022850"/>
          <p14:tracePt t="262285" x="8064500" y="5022850"/>
          <p14:tracePt t="262294" x="8074025" y="5022850"/>
          <p14:tracePt t="262301" x="8089900" y="5022850"/>
          <p14:tracePt t="262309" x="8099425" y="5022850"/>
          <p14:tracePt t="262388" x="8099425" y="5013325"/>
          <p14:tracePt t="262394" x="8081963" y="5013325"/>
          <p14:tracePt t="262402" x="8064500" y="4997450"/>
          <p14:tracePt t="262412" x="8013700" y="4987925"/>
          <p14:tracePt t="262418" x="7945438" y="4972050"/>
          <p14:tracePt t="262429" x="7851775" y="4946650"/>
          <p14:tracePt t="262434" x="7783513" y="4937125"/>
          <p14:tracePt t="262445" x="7724775" y="4929188"/>
          <p14:tracePt t="262450" x="7666038" y="4919663"/>
          <p14:tracePt t="262459" x="7631113" y="4911725"/>
          <p14:tracePt t="262467" x="7613650" y="4911725"/>
          <p14:tracePt t="262483" x="7605713" y="4911725"/>
          <p14:tracePt t="262507" x="7613650" y="4903788"/>
          <p14:tracePt t="262515" x="7648575" y="4903788"/>
          <p14:tracePt t="262523" x="7673975" y="4903788"/>
          <p14:tracePt t="262531" x="7758113" y="4903788"/>
          <p14:tracePt t="262539" x="7843838" y="4903788"/>
          <p14:tracePt t="262549" x="7877175" y="4911725"/>
          <p14:tracePt t="262555" x="8013700" y="4929188"/>
          <p14:tracePt t="262564" x="8074025" y="4937125"/>
          <p14:tracePt t="262571" x="8132763" y="4946650"/>
          <p14:tracePt t="262579" x="8183563" y="4954588"/>
          <p14:tracePt t="262587" x="8201025" y="4962525"/>
          <p14:tracePt t="262595" x="8208963" y="4972050"/>
          <p14:tracePt t="262676" x="8191500" y="4979988"/>
          <p14:tracePt t="262684" x="8158163" y="4997450"/>
          <p14:tracePt t="262692" x="8099425" y="5022850"/>
          <p14:tracePt t="262700" x="8039100" y="5030788"/>
          <p14:tracePt t="262708" x="7945438" y="5048250"/>
          <p14:tracePt t="262718" x="7877175" y="5064125"/>
          <p14:tracePt t="262724" x="7750175" y="5073650"/>
          <p14:tracePt t="262735" x="7623175" y="5081588"/>
          <p14:tracePt t="262742" x="7478713" y="5099050"/>
          <p14:tracePt t="262750" x="7308850" y="5099050"/>
          <p14:tracePt t="262758" x="7223125" y="5099050"/>
          <p14:tracePt t="262767" x="7113588" y="5099050"/>
          <p14:tracePt t="262773" x="7010400" y="5099050"/>
          <p14:tracePt t="262781" x="6900863" y="5099050"/>
          <p14:tracePt t="262789" x="6865938" y="5099050"/>
          <p14:tracePt t="262797" x="6807200" y="5099050"/>
          <p14:tracePt t="262805" x="6764338" y="5091113"/>
          <p14:tracePt t="262813" x="6713538" y="5064125"/>
          <p14:tracePt t="262821" x="6670675" y="5064125"/>
          <p14:tracePt t="262829" x="6619875" y="5056188"/>
          <p14:tracePt t="262837" x="6586538" y="5048250"/>
          <p14:tracePt t="262845" x="6543675" y="5038725"/>
          <p14:tracePt t="262853" x="6510338" y="5030788"/>
          <p14:tracePt t="262862" x="6450013" y="5022850"/>
          <p14:tracePt t="262869" x="6416675" y="5022850"/>
          <p14:tracePt t="262877" x="6391275" y="5013325"/>
          <p14:tracePt t="262885" x="6365875" y="5013325"/>
          <p14:tracePt t="262894" x="6330950" y="5013325"/>
          <p14:tracePt t="262901" x="6313488" y="5005388"/>
          <p14:tracePt t="262909" x="6305550" y="5005388"/>
          <p14:tracePt t="262919" x="6288088" y="4997450"/>
          <p14:tracePt t="262926" x="6280150" y="4997450"/>
          <p14:tracePt t="262935" x="6272213" y="4997450"/>
          <p14:tracePt t="262942" x="6254750" y="4997450"/>
          <p14:tracePt t="262952" x="6246813" y="4997450"/>
          <p14:tracePt t="262958" x="6229350" y="4997450"/>
          <p14:tracePt t="262968" x="6221413" y="4997450"/>
          <p14:tracePt t="262974" x="6211888" y="4997450"/>
          <p14:tracePt t="262984" x="6194425" y="4997450"/>
          <p14:tracePt t="262999" x="6178550" y="4997450"/>
          <p14:tracePt t="263005" x="6169025" y="4997450"/>
          <p14:tracePt t="263016" x="6161088" y="4997450"/>
          <p14:tracePt t="263024" x="6135688" y="4997450"/>
          <p14:tracePt t="263032" x="6118225" y="4997450"/>
          <p14:tracePt t="263039" x="6084888" y="4997450"/>
          <p14:tracePt t="263048" x="6049963" y="4997450"/>
          <p14:tracePt t="263055" x="6016625" y="4997450"/>
          <p14:tracePt t="263063" x="5973763" y="4997450"/>
          <p14:tracePt t="263072" x="5905500" y="4997450"/>
          <p14:tracePt t="263079" x="5872163" y="4987925"/>
          <p14:tracePt t="263090" x="5829300" y="4987925"/>
          <p14:tracePt t="263097" x="5803900" y="4979988"/>
          <p14:tracePt t="263103" x="5770563" y="4972050"/>
          <p14:tracePt t="263111" x="5745163" y="4972050"/>
          <p14:tracePt t="263120" x="5684838" y="4954588"/>
          <p14:tracePt t="263128" x="5659438" y="4946650"/>
          <p14:tracePt t="263135" x="5626100" y="4929188"/>
          <p14:tracePt t="263144" x="5616575" y="4919663"/>
          <p14:tracePt t="263151" x="5591175" y="4903788"/>
          <p14:tracePt t="263159" x="5565775" y="4886325"/>
          <p14:tracePt t="263169" x="5540375" y="4868863"/>
          <p14:tracePt t="263175" x="5514975" y="4852988"/>
          <p14:tracePt t="263183" x="5481638" y="4818063"/>
          <p14:tracePt t="263191" x="5456238" y="4802188"/>
          <p14:tracePt t="263199" x="5421313" y="4775200"/>
          <p14:tracePt t="263207" x="5395913" y="4749800"/>
          <p14:tracePt t="263215" x="5362575" y="4724400"/>
          <p14:tracePt t="263223" x="5311775" y="4673600"/>
          <p14:tracePt t="263231" x="5294313" y="4657725"/>
          <p14:tracePt t="263239" x="5276850" y="4640263"/>
          <p14:tracePt t="263247" x="5268913" y="4630738"/>
          <p14:tracePt t="263255" x="5260975" y="4614863"/>
          <p14:tracePt t="263263" x="5251450" y="4605338"/>
          <p14:tracePt t="263271" x="5243513" y="4597400"/>
          <p14:tracePt t="263281" x="5243513" y="4579938"/>
          <p14:tracePt t="263289" x="5235575" y="4579938"/>
          <p14:tracePt t="263297" x="5235575" y="4572000"/>
          <p14:tracePt t="263313" x="5235575" y="4564063"/>
          <p14:tracePt t="263321" x="5235575" y="4546600"/>
          <p14:tracePt t="263337" x="5235575" y="4538663"/>
          <p14:tracePt t="263345" x="5235575" y="4529138"/>
          <p14:tracePt t="263353" x="5226050" y="4529138"/>
          <p14:tracePt t="263362" x="5218113" y="4521200"/>
          <p14:tracePt t="263380" x="5218113" y="4513263"/>
          <p14:tracePt t="263394" x="5218113" y="4503738"/>
          <p14:tracePt t="263401" x="5208588" y="4503738"/>
          <p14:tracePt t="263418" x="5200650" y="4495800"/>
          <p14:tracePt t="263426" x="5192713" y="4495800"/>
          <p14:tracePt t="263442" x="5192713" y="4486275"/>
          <p14:tracePt t="263537" x="5218113" y="4486275"/>
          <p14:tracePt t="263545" x="5286375" y="4478338"/>
          <p14:tracePt t="263555" x="5421313" y="4478338"/>
          <p14:tracePt t="263561" x="5481638" y="4478338"/>
          <p14:tracePt t="263572" x="5735638" y="4478338"/>
          <p14:tracePt t="263580" x="5864225" y="4478338"/>
          <p14:tracePt t="263588" x="6143625" y="4478338"/>
          <p14:tracePt t="263596" x="6407150" y="4478338"/>
          <p14:tracePt t="263604" x="6637338" y="4478338"/>
          <p14:tracePt t="263612" x="6807200" y="4478338"/>
          <p14:tracePt t="263619" x="7045325" y="4478338"/>
          <p14:tracePt t="263629" x="7172325" y="4478338"/>
          <p14:tracePt t="263637" x="7232650" y="4478338"/>
          <p14:tracePt t="263645" x="7273925" y="4478338"/>
          <p14:tracePt t="263653" x="7283450" y="4478338"/>
          <p14:tracePt t="263659" x="7291388" y="4478338"/>
          <p14:tracePt t="269179" x="7350125" y="4445000"/>
          <p14:tracePt t="269185" x="7385050" y="4435475"/>
          <p14:tracePt t="269194" x="7443788" y="4410075"/>
          <p14:tracePt t="269201" x="7494588" y="4384675"/>
          <p14:tracePt t="269209" x="7605713" y="4368800"/>
          <p14:tracePt t="269219" x="7707313" y="4341813"/>
          <p14:tracePt t="269227" x="7869238" y="4316413"/>
          <p14:tracePt t="269235" x="8031163" y="4291013"/>
          <p14:tracePt t="269244" x="8150225" y="4283075"/>
          <p14:tracePt t="269251" x="8328025" y="4257675"/>
          <p14:tracePt t="269260" x="8515350" y="4224338"/>
          <p14:tracePt t="269267" x="8642350" y="4214813"/>
          <p14:tracePt t="269276" x="8769350" y="4189413"/>
          <p14:tracePt t="269284" x="8948738" y="4181475"/>
          <p14:tracePt t="269292" x="9075738" y="4156075"/>
        </p14:tracePtLst>
      </p14:laserTrace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日期占位符 5">
            <a:extLst>
              <a:ext uri="{FF2B5EF4-FFF2-40B4-BE49-F238E27FC236}">
                <a16:creationId xmlns:a16="http://schemas.microsoft.com/office/drawing/2014/main" id="{6B61B8AF-3903-45F2-BDC1-5670F1B6E631}"/>
              </a:ext>
            </a:extLst>
          </p:cNvPr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7769C38-C19D-4B6B-A3EB-57B02C714D15}" type="datetime10">
              <a:rPr lang="zh-CN" altLang="en-US" sz="1200" smtClean="0"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14:10</a:t>
            </a:fld>
            <a:endParaRPr lang="en-US" altLang="zh-CN" sz="1200">
              <a:latin typeface="Arial" panose="020B0604020202020204" pitchFamily="34" charset="0"/>
            </a:endParaRPr>
          </a:p>
        </p:txBody>
      </p:sp>
      <p:sp>
        <p:nvSpPr>
          <p:cNvPr id="58371" name="灯片编号占位符 4">
            <a:extLst>
              <a:ext uri="{FF2B5EF4-FFF2-40B4-BE49-F238E27FC236}">
                <a16:creationId xmlns:a16="http://schemas.microsoft.com/office/drawing/2014/main" id="{57A107FD-54D0-444F-9BD8-3C262A7B5D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FD76A1CB-6B14-474F-81D6-00F72FE24513}" type="slidenum">
              <a:rPr lang="en-US" altLang="zh-CN" sz="1200" smtClean="0">
                <a:latin typeface="Arial Black" panose="020B0A04020102020204" pitchFamily="34" charset="0"/>
              </a:rPr>
              <a:pPr>
                <a:spcBef>
                  <a:spcPct val="0"/>
                </a:spcBef>
                <a:buFontTx/>
                <a:buNone/>
              </a:pPr>
              <a:t>10</a:t>
            </a:fld>
            <a:endParaRPr lang="en-US" altLang="zh-CN" sz="1200">
              <a:latin typeface="Arial Black" panose="020B0A04020102020204" pitchFamily="34" charset="0"/>
            </a:endParaRPr>
          </a:p>
        </p:txBody>
      </p:sp>
      <p:pic>
        <p:nvPicPr>
          <p:cNvPr id="58372" name="Picture 3">
            <a:extLst>
              <a:ext uri="{FF2B5EF4-FFF2-40B4-BE49-F238E27FC236}">
                <a16:creationId xmlns:a16="http://schemas.microsoft.com/office/drawing/2014/main" id="{118EF385-9F00-4D2E-8EA8-98307A83A2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4613" y="296863"/>
            <a:ext cx="3709987" cy="1712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8373" name="Group 4">
            <a:extLst>
              <a:ext uri="{FF2B5EF4-FFF2-40B4-BE49-F238E27FC236}">
                <a16:creationId xmlns:a16="http://schemas.microsoft.com/office/drawing/2014/main" id="{11B0A00C-DC84-4BAD-9DE6-41250114BF76}"/>
              </a:ext>
            </a:extLst>
          </p:cNvPr>
          <p:cNvGrpSpPr>
            <a:grpSpLocks/>
          </p:cNvGrpSpPr>
          <p:nvPr/>
        </p:nvGrpSpPr>
        <p:grpSpPr bwMode="auto">
          <a:xfrm>
            <a:off x="431800" y="2205038"/>
            <a:ext cx="8580438" cy="3603625"/>
            <a:chOff x="211" y="1570"/>
            <a:chExt cx="5405" cy="2270"/>
          </a:xfrm>
        </p:grpSpPr>
        <p:grpSp>
          <p:nvGrpSpPr>
            <p:cNvPr id="58374" name="Group 5">
              <a:extLst>
                <a:ext uri="{FF2B5EF4-FFF2-40B4-BE49-F238E27FC236}">
                  <a16:creationId xmlns:a16="http://schemas.microsoft.com/office/drawing/2014/main" id="{41CB2DED-F524-4959-B8E4-D660217FF76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11" y="1570"/>
              <a:ext cx="5405" cy="2270"/>
              <a:chOff x="163" y="1090"/>
              <a:chExt cx="5405" cy="2270"/>
            </a:xfrm>
          </p:grpSpPr>
          <p:sp>
            <p:nvSpPr>
              <p:cNvPr id="58376" name="Line 6">
                <a:extLst>
                  <a:ext uri="{FF2B5EF4-FFF2-40B4-BE49-F238E27FC236}">
                    <a16:creationId xmlns:a16="http://schemas.microsoft.com/office/drawing/2014/main" id="{C9513F9B-FE43-466E-84B6-52CBA17CD40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2" y="1968"/>
                <a:ext cx="5136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8377" name="Line 7">
                <a:extLst>
                  <a:ext uri="{FF2B5EF4-FFF2-40B4-BE49-F238E27FC236}">
                    <a16:creationId xmlns:a16="http://schemas.microsoft.com/office/drawing/2014/main" id="{C84C553C-B3B7-46FB-BA42-6CDE14B814D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63" y="1090"/>
                <a:ext cx="5136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8378" name="Line 8">
                <a:extLst>
                  <a:ext uri="{FF2B5EF4-FFF2-40B4-BE49-F238E27FC236}">
                    <a16:creationId xmlns:a16="http://schemas.microsoft.com/office/drawing/2014/main" id="{E3867C97-6F20-463C-8342-F0D975614A5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2" y="3360"/>
                <a:ext cx="5136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58375" name="Text Box 9">
              <a:extLst>
                <a:ext uri="{FF2B5EF4-FFF2-40B4-BE49-F238E27FC236}">
                  <a16:creationId xmlns:a16="http://schemas.microsoft.com/office/drawing/2014/main" id="{5B34B897-D05F-4D06-B148-A88699FE59C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59" y="1776"/>
              <a:ext cx="4826" cy="1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>
                <a:buFont typeface="Webdings" panose="05030102010509060703" pitchFamily="18" charset="2"/>
                <a:buNone/>
              </a:pPr>
              <a:r>
                <a:rPr kumimoji="1" lang="en-US" altLang="zh-CN" sz="2800" b="1" i="1">
                  <a:latin typeface="Arial" panose="020B0604020202020204" pitchFamily="34" charset="0"/>
                  <a:ea typeface="楷体_GB2312" pitchFamily="49" charset="-122"/>
                  <a:cs typeface="Arial" panose="020B0604020202020204" pitchFamily="34" charset="0"/>
                </a:rPr>
                <a:t>                              λ</a:t>
              </a:r>
              <a:r>
                <a:rPr kumimoji="1" lang="en-US" altLang="zh-CN" sz="2800" b="1" baseline="-25000">
                  <a:latin typeface="Arial" panose="020B0604020202020204" pitchFamily="34" charset="0"/>
                  <a:ea typeface="楷体_GB2312" pitchFamily="49" charset="-122"/>
                  <a:cs typeface="Arial" panose="020B0604020202020204" pitchFamily="34" charset="0"/>
                </a:rPr>
                <a:t>max</a:t>
              </a:r>
              <a:r>
                <a:rPr kumimoji="1" lang="en-US" altLang="zh-CN" sz="2800" b="1">
                  <a:latin typeface="Arial" panose="020B0604020202020204" pitchFamily="34" charset="0"/>
                  <a:ea typeface="楷体_GB2312" pitchFamily="49" charset="-122"/>
                  <a:cs typeface="Arial" panose="020B0604020202020204" pitchFamily="34" charset="0"/>
                </a:rPr>
                <a:t>/nm	       </a:t>
              </a:r>
              <a:endParaRPr kumimoji="1" lang="zh-CN" altLang="en-US" sz="280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endParaRPr>
            </a:p>
            <a:p>
              <a:pPr algn="just" eaLnBrk="1" hangingPunct="1">
                <a:buFont typeface="Webdings" panose="05030102010509060703" pitchFamily="18" charset="2"/>
                <a:buNone/>
              </a:pPr>
              <a:r>
                <a:rPr kumimoji="1" lang="zh-CN" altLang="en-US" sz="2800">
                  <a:latin typeface="Arial" panose="020B0604020202020204" pitchFamily="34" charset="0"/>
                  <a:ea typeface="楷体_GB2312" pitchFamily="49" charset="-122"/>
                  <a:cs typeface="Arial" panose="020B0604020202020204" pitchFamily="34" charset="0"/>
                </a:rPr>
                <a:t>          </a:t>
              </a:r>
              <a:r>
                <a:rPr kumimoji="1" lang="en-US" altLang="zh-CN" sz="2000" b="1">
                  <a:solidFill>
                    <a:srgbClr val="00B050"/>
                  </a:solidFill>
                  <a:latin typeface="Arial" panose="020B0604020202020204" pitchFamily="34" charset="0"/>
                  <a:ea typeface="楷体_GB2312" pitchFamily="49" charset="-122"/>
                  <a:cs typeface="Arial" panose="020B0604020202020204" pitchFamily="34" charset="0"/>
                </a:rPr>
                <a:t>Hexane</a:t>
              </a:r>
              <a:r>
                <a:rPr kumimoji="1" lang="zh-CN" altLang="en-US" sz="2000" b="1">
                  <a:latin typeface="Arial" panose="020B0604020202020204" pitchFamily="34" charset="0"/>
                  <a:ea typeface="楷体_GB2312" pitchFamily="49" charset="-122"/>
                  <a:cs typeface="Arial" panose="020B0604020202020204" pitchFamily="34" charset="0"/>
                </a:rPr>
                <a:t> </a:t>
              </a:r>
              <a:r>
                <a:rPr kumimoji="1" lang="en-US" altLang="zh-CN" sz="2000" b="1">
                  <a:solidFill>
                    <a:srgbClr val="FF0000"/>
                  </a:solidFill>
                  <a:latin typeface="Arial" panose="020B0604020202020204" pitchFamily="34" charset="0"/>
                  <a:ea typeface="楷体_GB2312" pitchFamily="49" charset="-122"/>
                  <a:cs typeface="Arial" panose="020B0604020202020204" pitchFamily="34" charset="0"/>
                </a:rPr>
                <a:t>Chloroform</a:t>
              </a:r>
              <a:r>
                <a:rPr kumimoji="1" lang="en-US" altLang="zh-CN" sz="2000" b="1">
                  <a:latin typeface="Arial" panose="020B0604020202020204" pitchFamily="34" charset="0"/>
                  <a:ea typeface="楷体_GB2312" pitchFamily="49" charset="-122"/>
                  <a:cs typeface="Arial" panose="020B0604020202020204" pitchFamily="34" charset="0"/>
                </a:rPr>
                <a:t> </a:t>
              </a:r>
              <a:r>
                <a:rPr kumimoji="1" lang="en-US" altLang="zh-CN" sz="2000" b="1">
                  <a:solidFill>
                    <a:srgbClr val="0070C0"/>
                  </a:solidFill>
                  <a:latin typeface="Arial" panose="020B0604020202020204" pitchFamily="34" charset="0"/>
                  <a:ea typeface="楷体_GB2312" pitchFamily="49" charset="-122"/>
                  <a:cs typeface="Arial" panose="020B0604020202020204" pitchFamily="34" charset="0"/>
                </a:rPr>
                <a:t>Methanol</a:t>
              </a:r>
              <a:r>
                <a:rPr kumimoji="1" lang="zh-CN" altLang="en-US" sz="2000" b="1">
                  <a:latin typeface="Arial" panose="020B0604020202020204" pitchFamily="34" charset="0"/>
                  <a:ea typeface="楷体_GB2312" pitchFamily="49" charset="-122"/>
                  <a:cs typeface="Arial" panose="020B0604020202020204" pitchFamily="34" charset="0"/>
                </a:rPr>
                <a:t>  </a:t>
              </a:r>
              <a:r>
                <a:rPr kumimoji="1" lang="en-US" altLang="zh-CN" sz="2000" b="1">
                  <a:latin typeface="Arial" panose="020B0604020202020204" pitchFamily="34" charset="0"/>
                  <a:ea typeface="楷体_GB2312" pitchFamily="49" charset="-122"/>
                  <a:cs typeface="Arial" panose="020B0604020202020204" pitchFamily="34" charset="0"/>
                </a:rPr>
                <a:t>Water</a:t>
              </a:r>
              <a:r>
                <a:rPr kumimoji="1" lang="zh-CN" altLang="en-US" sz="2000" b="1">
                  <a:latin typeface="Arial" panose="020B0604020202020204" pitchFamily="34" charset="0"/>
                  <a:ea typeface="楷体_GB2312" pitchFamily="49" charset="-122"/>
                  <a:cs typeface="Arial" panose="020B0604020202020204" pitchFamily="34" charset="0"/>
                </a:rPr>
                <a:t>                </a:t>
              </a:r>
              <a:endParaRPr kumimoji="1" lang="zh-CN" altLang="en-US" sz="200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endParaRPr>
            </a:p>
            <a:p>
              <a:pPr lvl="2" algn="just" eaLnBrk="1" hangingPunct="1">
                <a:buFont typeface="Webdings" panose="05030102010509060703" pitchFamily="18" charset="2"/>
                <a:buNone/>
              </a:pPr>
              <a:r>
                <a:rPr kumimoji="1" lang="zh-CN" altLang="en-US" sz="2800">
                  <a:latin typeface="Arial" panose="020B0604020202020204" pitchFamily="34" charset="0"/>
                  <a:ea typeface="楷体_GB2312" pitchFamily="49" charset="-122"/>
                  <a:cs typeface="Arial" panose="020B0604020202020204" pitchFamily="34" charset="0"/>
                </a:rPr>
                <a:t>		</a:t>
              </a:r>
            </a:p>
            <a:p>
              <a:pPr algn="just" eaLnBrk="1" hangingPunct="1">
                <a:lnSpc>
                  <a:spcPct val="125000"/>
                </a:lnSpc>
                <a:buFont typeface="Webdings" panose="05030102010509060703" pitchFamily="18" charset="2"/>
                <a:buNone/>
              </a:pPr>
              <a:r>
                <a:rPr kumimoji="1" lang="zh-CN" altLang="en-US" sz="2800" i="1">
                  <a:latin typeface="Arial" panose="020B0604020202020204" pitchFamily="34" charset="0"/>
                  <a:ea typeface="楷体_GB2312" pitchFamily="49" charset="-122"/>
                  <a:cs typeface="Arial" panose="020B0604020202020204" pitchFamily="34" charset="0"/>
                </a:rPr>
                <a:t> </a:t>
              </a:r>
              <a:r>
                <a:rPr kumimoji="1" lang="en-US" altLang="zh-CN" sz="2800" b="1" i="1">
                  <a:latin typeface="Arial" panose="020B0604020202020204" pitchFamily="34" charset="0"/>
                  <a:ea typeface="楷体_GB2312" pitchFamily="49" charset="-122"/>
                  <a:cs typeface="Arial" panose="020B0604020202020204" pitchFamily="34" charset="0"/>
                </a:rPr>
                <a:t>K</a:t>
              </a:r>
              <a:r>
                <a:rPr kumimoji="1" lang="zh-CN" altLang="en-US" sz="2800" b="1">
                  <a:latin typeface="Arial" panose="020B0604020202020204" pitchFamily="34" charset="0"/>
                  <a:ea typeface="楷体_GB2312" pitchFamily="49" charset="-122"/>
                  <a:cs typeface="Arial" panose="020B0604020202020204" pitchFamily="34" charset="0"/>
                </a:rPr>
                <a:t>	   </a:t>
              </a:r>
              <a:r>
                <a:rPr kumimoji="1" lang="en-US" altLang="zh-CN" sz="2800" b="1">
                  <a:solidFill>
                    <a:srgbClr val="00B050"/>
                  </a:solidFill>
                  <a:latin typeface="Arial" panose="020B0604020202020204" pitchFamily="34" charset="0"/>
                  <a:ea typeface="楷体_GB2312" pitchFamily="49" charset="-122"/>
                  <a:cs typeface="Arial" panose="020B0604020202020204" pitchFamily="34" charset="0"/>
                </a:rPr>
                <a:t>230</a:t>
              </a:r>
              <a:r>
                <a:rPr kumimoji="1" lang="en-US" altLang="zh-CN" sz="2800" b="1">
                  <a:latin typeface="Arial" panose="020B0604020202020204" pitchFamily="34" charset="0"/>
                  <a:ea typeface="楷体_GB2312" pitchFamily="49" charset="-122"/>
                  <a:cs typeface="Arial" panose="020B0604020202020204" pitchFamily="34" charset="0"/>
                </a:rPr>
                <a:t>     </a:t>
              </a:r>
              <a:r>
                <a:rPr kumimoji="1" lang="en-US" altLang="zh-CN" sz="2800" b="1">
                  <a:solidFill>
                    <a:srgbClr val="FF0000"/>
                  </a:solidFill>
                  <a:latin typeface="Arial" panose="020B0604020202020204" pitchFamily="34" charset="0"/>
                  <a:ea typeface="楷体_GB2312" pitchFamily="49" charset="-122"/>
                  <a:cs typeface="Arial" panose="020B0604020202020204" pitchFamily="34" charset="0"/>
                </a:rPr>
                <a:t>238</a:t>
              </a:r>
              <a:r>
                <a:rPr kumimoji="1" lang="en-US" altLang="zh-CN" sz="2800" b="1">
                  <a:latin typeface="Arial" panose="020B0604020202020204" pitchFamily="34" charset="0"/>
                  <a:ea typeface="楷体_GB2312" pitchFamily="49" charset="-122"/>
                  <a:cs typeface="Arial" panose="020B0604020202020204" pitchFamily="34" charset="0"/>
                </a:rPr>
                <a:t>      </a:t>
              </a:r>
              <a:r>
                <a:rPr kumimoji="1" lang="en-US" altLang="zh-CN" sz="2800" b="1">
                  <a:solidFill>
                    <a:srgbClr val="0070C0"/>
                  </a:solidFill>
                  <a:latin typeface="Arial" panose="020B0604020202020204" pitchFamily="34" charset="0"/>
                  <a:ea typeface="楷体_GB2312" pitchFamily="49" charset="-122"/>
                  <a:cs typeface="Arial" panose="020B0604020202020204" pitchFamily="34" charset="0"/>
                </a:rPr>
                <a:t>237</a:t>
              </a:r>
              <a:r>
                <a:rPr kumimoji="1" lang="en-US" altLang="zh-CN" sz="2800" b="1">
                  <a:latin typeface="Arial" panose="020B0604020202020204" pitchFamily="34" charset="0"/>
                  <a:ea typeface="楷体_GB2312" pitchFamily="49" charset="-122"/>
                  <a:cs typeface="Arial" panose="020B0604020202020204" pitchFamily="34" charset="0"/>
                </a:rPr>
                <a:t>     243	   Red shift</a:t>
              </a:r>
              <a:endParaRPr kumimoji="1" lang="zh-CN" altLang="en-US" sz="2800" b="1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endParaRPr>
            </a:p>
            <a:p>
              <a:pPr algn="just" eaLnBrk="1" hangingPunct="1">
                <a:lnSpc>
                  <a:spcPct val="125000"/>
                </a:lnSpc>
                <a:buFont typeface="Webdings" panose="05030102010509060703" pitchFamily="18" charset="2"/>
                <a:buNone/>
              </a:pPr>
              <a:r>
                <a:rPr kumimoji="1" lang="zh-CN" altLang="en-US" sz="2800" b="1" i="1">
                  <a:latin typeface="Arial" panose="020B0604020202020204" pitchFamily="34" charset="0"/>
                  <a:ea typeface="楷体_GB2312" pitchFamily="49" charset="-122"/>
                  <a:cs typeface="Arial" panose="020B0604020202020204" pitchFamily="34" charset="0"/>
                </a:rPr>
                <a:t> </a:t>
              </a:r>
              <a:r>
                <a:rPr kumimoji="1" lang="en-US" altLang="zh-CN" sz="2800" b="1" i="1">
                  <a:latin typeface="Arial" panose="020B0604020202020204" pitchFamily="34" charset="0"/>
                  <a:ea typeface="楷体_GB2312" pitchFamily="49" charset="-122"/>
                  <a:cs typeface="Arial" panose="020B0604020202020204" pitchFamily="34" charset="0"/>
                </a:rPr>
                <a:t>R</a:t>
              </a:r>
              <a:r>
                <a:rPr kumimoji="1" lang="zh-CN" altLang="en-US" sz="2800" b="1">
                  <a:latin typeface="Arial" panose="020B0604020202020204" pitchFamily="34" charset="0"/>
                  <a:ea typeface="楷体_GB2312" pitchFamily="49" charset="-122"/>
                  <a:cs typeface="Arial" panose="020B0604020202020204" pitchFamily="34" charset="0"/>
                </a:rPr>
                <a:t>	   </a:t>
              </a:r>
              <a:r>
                <a:rPr kumimoji="1" lang="en-US" altLang="zh-CN" sz="2800" b="1">
                  <a:solidFill>
                    <a:srgbClr val="00B050"/>
                  </a:solidFill>
                  <a:latin typeface="Arial" panose="020B0604020202020204" pitchFamily="34" charset="0"/>
                  <a:ea typeface="楷体_GB2312" pitchFamily="49" charset="-122"/>
                  <a:cs typeface="Arial" panose="020B0604020202020204" pitchFamily="34" charset="0"/>
                </a:rPr>
                <a:t>329</a:t>
              </a:r>
              <a:r>
                <a:rPr kumimoji="1" lang="en-US" altLang="zh-CN" sz="2800" b="1">
                  <a:latin typeface="Arial" panose="020B0604020202020204" pitchFamily="34" charset="0"/>
                  <a:ea typeface="楷体_GB2312" pitchFamily="49" charset="-122"/>
                  <a:cs typeface="Arial" panose="020B0604020202020204" pitchFamily="34" charset="0"/>
                </a:rPr>
                <a:t>     </a:t>
              </a:r>
              <a:r>
                <a:rPr kumimoji="1" lang="en-US" altLang="zh-CN" sz="2800" b="1">
                  <a:solidFill>
                    <a:srgbClr val="FF0000"/>
                  </a:solidFill>
                  <a:latin typeface="Arial" panose="020B0604020202020204" pitchFamily="34" charset="0"/>
                  <a:ea typeface="楷体_GB2312" pitchFamily="49" charset="-122"/>
                  <a:cs typeface="Arial" panose="020B0604020202020204" pitchFamily="34" charset="0"/>
                </a:rPr>
                <a:t>315</a:t>
              </a:r>
              <a:r>
                <a:rPr kumimoji="1" lang="en-US" altLang="zh-CN" sz="2800" b="1">
                  <a:latin typeface="Arial" panose="020B0604020202020204" pitchFamily="34" charset="0"/>
                  <a:ea typeface="楷体_GB2312" pitchFamily="49" charset="-122"/>
                  <a:cs typeface="Arial" panose="020B0604020202020204" pitchFamily="34" charset="0"/>
                </a:rPr>
                <a:t>      </a:t>
              </a:r>
              <a:r>
                <a:rPr kumimoji="1" lang="en-US" altLang="zh-CN" sz="2800" b="1">
                  <a:solidFill>
                    <a:srgbClr val="0070C0"/>
                  </a:solidFill>
                  <a:latin typeface="Arial" panose="020B0604020202020204" pitchFamily="34" charset="0"/>
                  <a:ea typeface="楷体_GB2312" pitchFamily="49" charset="-122"/>
                  <a:cs typeface="Arial" panose="020B0604020202020204" pitchFamily="34" charset="0"/>
                </a:rPr>
                <a:t>309</a:t>
              </a:r>
              <a:r>
                <a:rPr kumimoji="1" lang="en-US" altLang="zh-CN" sz="2800" b="1">
                  <a:latin typeface="Arial" panose="020B0604020202020204" pitchFamily="34" charset="0"/>
                  <a:ea typeface="楷体_GB2312" pitchFamily="49" charset="-122"/>
                  <a:cs typeface="Arial" panose="020B0604020202020204" pitchFamily="34" charset="0"/>
                </a:rPr>
                <a:t>     305	   Blue shift</a:t>
              </a:r>
              <a:endParaRPr kumimoji="1" lang="zh-CN" altLang="en-US" sz="2800" b="1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endParaRPr>
            </a:p>
          </p:txBody>
        </p:sp>
      </p:grp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2A572DDD-281B-4233-99A8-1DFC6121A2F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4197"/>
    </mc:Choice>
    <mc:Fallback>
      <p:transition spd="slow" advTm="441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171" x="8974138" y="3960813"/>
          <p14:tracePt t="1180" x="8743950" y="4002088"/>
          <p14:tracePt t="1188" x="8583613" y="4027488"/>
          <p14:tracePt t="1197" x="8251825" y="4062413"/>
          <p14:tracePt t="1203" x="7945438" y="4113213"/>
          <p14:tracePt t="1212" x="7554913" y="4171950"/>
          <p14:tracePt t="1220" x="7283450" y="4206875"/>
          <p14:tracePt t="1228" x="6951663" y="4257675"/>
          <p14:tracePt t="1236" x="6450013" y="4316413"/>
          <p14:tracePt t="1243" x="6059488" y="4368800"/>
          <p14:tracePt t="1252" x="5727700" y="4402138"/>
          <p14:tracePt t="1259" x="5395913" y="4460875"/>
          <p14:tracePt t="1270" x="4919663" y="4538663"/>
          <p14:tracePt t="1275" x="4699000" y="4564063"/>
          <p14:tracePt t="1286" x="4579938" y="4589463"/>
          <p14:tracePt t="1291" x="4359275" y="4630738"/>
          <p14:tracePt t="1302" x="4283075" y="4665663"/>
          <p14:tracePt t="1309" x="4206875" y="4708525"/>
          <p14:tracePt t="1318" x="4156075" y="4775200"/>
          <p14:tracePt t="1325" x="4130675" y="4852988"/>
          <p14:tracePt t="1502" x="4113213" y="4852988"/>
          <p14:tracePt t="1510" x="4095750" y="4843463"/>
          <p14:tracePt t="1518" x="4079875" y="4843463"/>
          <p14:tracePt t="1526" x="4037013" y="4843463"/>
          <p14:tracePt t="1533" x="3986213" y="4852988"/>
          <p14:tracePt t="1541" x="3917950" y="4868863"/>
          <p14:tracePt t="1552" x="3841750" y="4868863"/>
          <p14:tracePt t="1557" x="3756025" y="4868863"/>
          <p14:tracePt t="1567" x="3679825" y="4852988"/>
          <p14:tracePt t="1574" x="3646488" y="4835525"/>
          <p14:tracePt t="1584" x="3568700" y="4775200"/>
          <p14:tracePt t="1592" x="3509963" y="4699000"/>
          <p14:tracePt t="1600" x="3424238" y="4538663"/>
          <p14:tracePt t="1608" x="3340100" y="4376738"/>
          <p14:tracePt t="1615" x="3228975" y="4232275"/>
          <p14:tracePt t="1623" x="3144838" y="4037013"/>
          <p14:tracePt t="1632" x="3127375" y="3994150"/>
          <p14:tracePt t="1640" x="3084513" y="3748088"/>
          <p14:tracePt t="1648" x="3041650" y="3578225"/>
          <p14:tracePt t="1656" x="2990850" y="3322638"/>
          <p14:tracePt t="1664" x="2965450" y="3160713"/>
          <p14:tracePt t="1672" x="2881313" y="2871788"/>
          <p14:tracePt t="1682" x="2830513" y="2693988"/>
          <p14:tracePt t="1688" x="2770188" y="2463800"/>
          <p14:tracePt t="1697" x="2719388" y="2311400"/>
          <p14:tracePt t="1703" x="2686050" y="2227263"/>
          <p14:tracePt t="1712" x="2600325" y="1989138"/>
          <p14:tracePt t="1720" x="2524125" y="1852613"/>
          <p14:tracePt t="1728" x="2489200" y="1793875"/>
          <p14:tracePt t="1736" x="2430463" y="1674813"/>
          <p14:tracePt t="1743" x="2371725" y="1538288"/>
          <p14:tracePt t="1751" x="2344738" y="1495425"/>
          <p14:tracePt t="1760" x="2303463" y="1427163"/>
          <p14:tracePt t="1768" x="2268538" y="1376363"/>
          <p14:tracePt t="1775" x="2252663" y="1343025"/>
          <p14:tracePt t="1784" x="2235200" y="1317625"/>
          <p14:tracePt t="1792" x="2217738" y="1308100"/>
          <p14:tracePt t="1800" x="2217738" y="1292225"/>
          <p14:tracePt t="1810" x="2209800" y="1282700"/>
          <p14:tracePt t="1815" x="2200275" y="1274763"/>
          <p14:tracePt t="1824" x="2192338" y="1274763"/>
          <p14:tracePt t="1831" x="2192338" y="1266825"/>
          <p14:tracePt t="1848" x="2184400" y="1257300"/>
          <p14:tracePt t="1866" x="2174875" y="1257300"/>
          <p14:tracePt t="1899" x="2174875" y="1249363"/>
          <p14:tracePt t="1922" x="2174875" y="1241425"/>
          <p14:tracePt t="1929" x="2174875" y="1231900"/>
          <p14:tracePt t="1938" x="2166938" y="1231900"/>
          <p14:tracePt t="1946" x="2159000" y="1216025"/>
          <p14:tracePt t="1953" x="2149475" y="1206500"/>
          <p14:tracePt t="1962" x="2149475" y="1198563"/>
          <p14:tracePt t="1970" x="2141538" y="1181100"/>
          <p14:tracePt t="1978" x="2133600" y="1163638"/>
          <p14:tracePt t="1986" x="2124075" y="1147763"/>
          <p14:tracePt t="1994" x="2116138" y="1130300"/>
          <p14:tracePt t="2002" x="2108200" y="1112838"/>
          <p14:tracePt t="2018" x="2098675" y="1087438"/>
          <p14:tracePt t="2026" x="2098675" y="1062038"/>
          <p14:tracePt t="2035" x="2098675" y="1054100"/>
          <p14:tracePt t="2042" x="2090738" y="1036638"/>
          <p14:tracePt t="2051" x="2090738" y="1028700"/>
          <p14:tracePt t="2058" x="2082800" y="1028700"/>
          <p14:tracePt t="2067" x="2082800" y="1019175"/>
          <p14:tracePt t="2073" x="2082800" y="1011238"/>
          <p14:tracePt t="2097" x="2073275" y="1011238"/>
          <p14:tracePt t="2220" x="2073275" y="1003300"/>
          <p14:tracePt t="4958" x="2133600" y="1079500"/>
          <p14:tracePt t="4966" x="2217738" y="1181100"/>
          <p14:tracePt t="4976" x="2286000" y="1249363"/>
          <p14:tracePt t="4982" x="2379663" y="1350963"/>
          <p14:tracePt t="4993" x="2422525" y="1419225"/>
          <p14:tracePt t="4998" x="2455863" y="1444625"/>
          <p14:tracePt t="5008" x="2481263" y="1470025"/>
          <p14:tracePt t="5014" x="2498725" y="1495425"/>
          <p14:tracePt t="5026" x="2516188" y="1512888"/>
          <p14:tracePt t="5033" x="2524125" y="1520825"/>
          <p14:tracePt t="5041" x="2532063" y="1520825"/>
          <p14:tracePt t="5048" x="2541588" y="1530350"/>
          <p14:tracePt t="5056" x="2541588" y="1538288"/>
          <p14:tracePt t="5064" x="2549525" y="1546225"/>
          <p14:tracePt t="5072" x="2566988" y="1555750"/>
          <p14:tracePt t="5080" x="2582863" y="1571625"/>
          <p14:tracePt t="5088" x="2600325" y="1597025"/>
          <p14:tracePt t="5096" x="2617788" y="1614488"/>
          <p14:tracePt t="5104" x="2643188" y="1622425"/>
          <p14:tracePt t="5112" x="2660650" y="1639888"/>
          <p14:tracePt t="5120" x="2676525" y="1649413"/>
          <p14:tracePt t="5128" x="2676525" y="1657350"/>
          <p14:tracePt t="5152" x="2686050" y="1657350"/>
          <p14:tracePt t="5160" x="2693988" y="1665288"/>
          <p14:tracePt t="5168" x="2701925" y="1682750"/>
          <p14:tracePt t="5184" x="2719388" y="1700213"/>
          <p14:tracePt t="5192" x="2727325" y="1708150"/>
          <p14:tracePt t="5200" x="2736850" y="1716088"/>
          <p14:tracePt t="5209" x="2744788" y="1733550"/>
          <p14:tracePt t="5216" x="2762250" y="1751013"/>
          <p14:tracePt t="5224" x="2778125" y="1758950"/>
          <p14:tracePt t="5234" x="2787650" y="1766888"/>
          <p14:tracePt t="5241" x="2795588" y="1766888"/>
          <p14:tracePt t="5248" x="2805113" y="1776413"/>
          <p14:tracePt t="5259" x="2813050" y="1784350"/>
          <p14:tracePt t="5264" x="2813050" y="1793875"/>
          <p14:tracePt t="5274" x="2820988" y="1793875"/>
          <p14:tracePt t="5279" x="2830513" y="1793875"/>
          <p14:tracePt t="5289" x="2830513" y="1801813"/>
          <p14:tracePt t="5303" x="2838450" y="1801813"/>
          <p14:tracePt t="5498" x="2846388" y="1801813"/>
          <p14:tracePt t="5507" x="2855913" y="1819275"/>
          <p14:tracePt t="5513" x="2863850" y="1819275"/>
          <p14:tracePt t="5522" x="2889250" y="1835150"/>
          <p14:tracePt t="5530" x="2906713" y="1852613"/>
          <p14:tracePt t="5538" x="2922588" y="1870075"/>
          <p14:tracePt t="5548" x="2932113" y="1885950"/>
          <p14:tracePt t="5553" x="2949575" y="1895475"/>
          <p14:tracePt t="5564" x="2965450" y="1911350"/>
          <p14:tracePt t="5572" x="2982913" y="1920875"/>
          <p14:tracePt t="5580" x="2990850" y="1938338"/>
          <p14:tracePt t="5600" x="3000375" y="1938338"/>
          <p14:tracePt t="5609" x="3008313" y="1938338"/>
          <p14:tracePt t="5616" x="3008313" y="1946275"/>
          <p14:tracePt t="5624" x="3016250" y="1946275"/>
          <p14:tracePt t="5632" x="3033713" y="1946275"/>
          <p14:tracePt t="5642" x="3033713" y="1954213"/>
          <p14:tracePt t="5648" x="3041650" y="1963738"/>
          <p14:tracePt t="5659" x="3059113" y="1971675"/>
          <p14:tracePt t="5664" x="3059113" y="1997075"/>
          <p14:tracePt t="5672" x="3033713" y="2055813"/>
          <p14:tracePt t="5680" x="3000375" y="2090738"/>
          <p14:tracePt t="5893" x="3000375" y="2082800"/>
          <p14:tracePt t="5902" x="3000375" y="2065338"/>
          <p14:tracePt t="5909" x="3008313" y="2039938"/>
          <p14:tracePt t="5918" x="3008313" y="2022475"/>
          <p14:tracePt t="5930" x="3016250" y="2005013"/>
          <p14:tracePt t="5938" x="3025775" y="1989138"/>
          <p14:tracePt t="5946" x="3025775" y="1971675"/>
          <p14:tracePt t="5962" x="3025775" y="1954213"/>
          <p14:tracePt t="5970" x="3025775" y="1946275"/>
          <p14:tracePt t="5978" x="3016250" y="1928813"/>
          <p14:tracePt t="5986" x="3008313" y="1911350"/>
          <p14:tracePt t="5994" x="3008313" y="1903413"/>
          <p14:tracePt t="6010" x="3008313" y="1895475"/>
          <p14:tracePt t="6018" x="3008313" y="1885950"/>
          <p14:tracePt t="6042" x="3008313" y="1878013"/>
          <p14:tracePt t="6059" x="3008313" y="1870075"/>
          <p14:tracePt t="6076" x="3008313" y="1860550"/>
          <p14:tracePt t="7562" x="3033713" y="1860550"/>
          <p14:tracePt t="7570" x="3084513" y="1860550"/>
          <p14:tracePt t="7582" x="3127375" y="1860550"/>
          <p14:tracePt t="7597" x="3186113" y="1852613"/>
          <p14:tracePt t="7607" x="3271838" y="1852613"/>
          <p14:tracePt t="7618" x="3305175" y="1844675"/>
          <p14:tracePt t="7626" x="3340100" y="1835150"/>
          <p14:tracePt t="7633" x="3373438" y="1835150"/>
          <p14:tracePt t="7650" x="3408363" y="1827213"/>
          <p14:tracePt t="7662" x="3459163" y="1827213"/>
          <p14:tracePt t="7674" x="3509963" y="1819275"/>
          <p14:tracePt t="7682" x="3535363" y="1809750"/>
          <p14:tracePt t="7698" x="3543300" y="1809750"/>
          <p14:tracePt t="7709" x="3560763" y="1809750"/>
          <p14:tracePt t="7718" x="3568700" y="1809750"/>
          <p14:tracePt t="7750" x="3568700" y="1801813"/>
          <p14:tracePt t="7757" x="3578225" y="1801813"/>
          <p14:tracePt t="7893" x="3586163" y="1801813"/>
          <p14:tracePt t="7920" x="3603625" y="1784350"/>
          <p14:tracePt t="7927" x="3543300" y="1649413"/>
          <p14:tracePt t="7936" x="3484563" y="1639888"/>
          <p14:tracePt t="7943" x="3424238" y="1622425"/>
          <p14:tracePt t="7952" x="3365500" y="1614488"/>
          <p14:tracePt t="7961" x="3314700" y="1589088"/>
          <p14:tracePt t="7967" x="3271838" y="1589088"/>
          <p14:tracePt t="7976" x="3238500" y="1571625"/>
          <p14:tracePt t="7983" x="3203575" y="1571625"/>
          <p14:tracePt t="7992" x="3178175" y="1563688"/>
          <p14:tracePt t="8000" x="3152775" y="1563688"/>
          <p14:tracePt t="8010" x="3127375" y="1555750"/>
          <p14:tracePt t="8016" x="3109913" y="1555750"/>
          <p14:tracePt t="8026" x="3101975" y="1546225"/>
          <p14:tracePt t="8032" x="3084513" y="1538288"/>
          <p14:tracePt t="8041" x="3067050" y="1538288"/>
          <p14:tracePt t="8048" x="3051175" y="1530350"/>
          <p14:tracePt t="8056" x="3033713" y="1520825"/>
          <p14:tracePt t="8064" x="3016250" y="1512888"/>
          <p14:tracePt t="8073" x="3008313" y="1504950"/>
          <p14:tracePt t="8080" x="2982913" y="1504950"/>
          <p14:tracePt t="8088" x="2965450" y="1495425"/>
          <p14:tracePt t="8096" x="2957513" y="1487488"/>
          <p14:tracePt t="8105" x="2949575" y="1477963"/>
          <p14:tracePt t="8111" x="2940050" y="1462088"/>
          <p14:tracePt t="8121" x="2932113" y="1462088"/>
          <p14:tracePt t="8129" x="2932113" y="1452563"/>
          <p14:tracePt t="8139" x="2932113" y="1444625"/>
          <p14:tracePt t="8161" x="2932113" y="1436688"/>
          <p14:tracePt t="8169" x="2940050" y="1419225"/>
          <p14:tracePt t="8178" x="2965450" y="1411288"/>
          <p14:tracePt t="8186" x="2982913" y="1401763"/>
          <p14:tracePt t="8193" x="3033713" y="1393825"/>
          <p14:tracePt t="8201" x="3076575" y="1376363"/>
          <p14:tracePt t="8209" x="3101975" y="1376363"/>
          <p14:tracePt t="8218" x="3170238" y="1350963"/>
          <p14:tracePt t="8225" x="3195638" y="1350963"/>
          <p14:tracePt t="8233" x="3246438" y="1343025"/>
          <p14:tracePt t="8241" x="3314700" y="1333500"/>
          <p14:tracePt t="8250" x="3355975" y="1333500"/>
          <p14:tracePt t="8257" x="3382963" y="1333500"/>
          <p14:tracePt t="8266" x="3449638" y="1333500"/>
          <p14:tracePt t="8273" x="3475038" y="1333500"/>
          <p14:tracePt t="8282" x="3509963" y="1333500"/>
          <p14:tracePt t="8290" x="3560763" y="1333500"/>
          <p14:tracePt t="8298" x="3619500" y="1333500"/>
          <p14:tracePt t="8306" x="3679825" y="1343025"/>
          <p14:tracePt t="8313" x="3756025" y="1368425"/>
          <p14:tracePt t="8322" x="3832225" y="1385888"/>
          <p14:tracePt t="8330" x="3857625" y="1385888"/>
          <p14:tracePt t="8338" x="3875088" y="1393825"/>
          <p14:tracePt t="8345" x="3883025" y="1393825"/>
          <p14:tracePt t="8353" x="3883025" y="1401763"/>
          <p14:tracePt t="8361" x="3892550" y="1401763"/>
          <p14:tracePt t="8432" x="3892550" y="1411288"/>
          <p14:tracePt t="8448" x="3900488" y="1427163"/>
          <p14:tracePt t="8456" x="3908425" y="1436688"/>
          <p14:tracePt t="8464" x="3908425" y="1444625"/>
          <p14:tracePt t="8473" x="3925888" y="1462088"/>
          <p14:tracePt t="8480" x="3935413" y="1477963"/>
          <p14:tracePt t="8488" x="3935413" y="1487488"/>
          <p14:tracePt t="8496" x="3943350" y="1487488"/>
          <p14:tracePt t="8504" x="3943350" y="1495425"/>
          <p14:tracePt t="8577" x="3925888" y="1487488"/>
          <p14:tracePt t="8584" x="3917950" y="1477963"/>
          <p14:tracePt t="8594" x="3900488" y="1462088"/>
          <p14:tracePt t="8600" x="3883025" y="1427163"/>
          <p14:tracePt t="8612" x="3867150" y="1411288"/>
          <p14:tracePt t="8616" x="3849688" y="1376363"/>
          <p14:tracePt t="8626" x="3832225" y="1350963"/>
          <p14:tracePt t="8632" x="3806825" y="1317625"/>
          <p14:tracePt t="8644" x="3798888" y="1282700"/>
          <p14:tracePt t="8648" x="3781425" y="1249363"/>
          <p14:tracePt t="8658" x="3773488" y="1223963"/>
          <p14:tracePt t="8664" x="3763963" y="1198563"/>
          <p14:tracePt t="8673" x="3748088" y="1147763"/>
          <p14:tracePt t="8681" x="3738563" y="1112838"/>
          <p14:tracePt t="8688" x="3738563" y="1087438"/>
          <p14:tracePt t="8698" x="3730625" y="1069975"/>
          <p14:tracePt t="8706" x="3730625" y="1036638"/>
          <p14:tracePt t="8713" x="3722688" y="1003300"/>
          <p14:tracePt t="8722" x="3722688" y="977900"/>
          <p14:tracePt t="8730" x="3722688" y="960438"/>
          <p14:tracePt t="8738" x="3722688" y="935038"/>
          <p14:tracePt t="8746" x="3722688" y="925513"/>
          <p14:tracePt t="8754" x="3722688" y="900113"/>
          <p14:tracePt t="8763" x="3722688" y="866775"/>
          <p14:tracePt t="8770" x="3722688" y="841375"/>
          <p14:tracePt t="8779" x="3730625" y="815975"/>
          <p14:tracePt t="8787" x="3730625" y="781050"/>
          <p14:tracePt t="8794" x="3730625" y="755650"/>
          <p14:tracePt t="8802" x="3738563" y="730250"/>
          <p14:tracePt t="8811" x="3738563" y="722313"/>
          <p14:tracePt t="8818" x="3738563" y="696913"/>
          <p14:tracePt t="8828" x="3748088" y="671513"/>
          <p14:tracePt t="8834" x="3748088" y="663575"/>
          <p14:tracePt t="8843" x="3748088" y="628650"/>
          <p14:tracePt t="8850" x="3756025" y="611188"/>
          <p14:tracePt t="8860" x="3756025" y="585788"/>
          <p14:tracePt t="8879" x="3763963" y="552450"/>
          <p14:tracePt t="8882" x="3763963" y="544513"/>
          <p14:tracePt t="8892" x="3763963" y="534988"/>
          <p14:tracePt t="8898" x="3773488" y="527050"/>
          <p14:tracePt t="8906" x="3773488" y="519113"/>
          <p14:tracePt t="8914" x="3781425" y="519113"/>
          <p14:tracePt t="8923" x="3781425" y="509588"/>
          <p14:tracePt t="8930" x="3781425" y="501650"/>
          <p14:tracePt t="8938" x="3790950" y="501650"/>
          <p14:tracePt t="8948" x="3798888" y="492125"/>
          <p14:tracePt t="8954" x="3806825" y="492125"/>
          <p14:tracePt t="8963" x="3806825" y="484188"/>
          <p14:tracePt t="8970" x="3816350" y="476250"/>
          <p14:tracePt t="8980" x="3824288" y="476250"/>
          <p14:tracePt t="8996" x="3841750" y="476250"/>
          <p14:tracePt t="9003" x="3857625" y="466725"/>
          <p14:tracePt t="9012" x="3875088" y="466725"/>
          <p14:tracePt t="9020" x="3900488" y="458788"/>
          <p14:tracePt t="9028" x="3925888" y="458788"/>
          <p14:tracePt t="9036" x="3951288" y="450850"/>
          <p14:tracePt t="9043" x="3960813" y="450850"/>
          <p14:tracePt t="9052" x="3994150" y="450850"/>
          <p14:tracePt t="9060" x="4011613" y="450850"/>
          <p14:tracePt t="9068" x="4019550" y="450850"/>
          <p14:tracePt t="9075" x="4037013" y="450850"/>
          <p14:tracePt t="9084" x="4044950" y="450850"/>
          <p14:tracePt t="9091" x="4052888" y="450850"/>
          <p14:tracePt t="9100" x="4070350" y="450850"/>
          <p14:tracePt t="9110" x="4070350" y="458788"/>
          <p14:tracePt t="9116" x="4087813" y="466725"/>
          <p14:tracePt t="9126" x="4095750" y="476250"/>
          <p14:tracePt t="9132" x="4105275" y="484188"/>
          <p14:tracePt t="9142" x="4105275" y="492125"/>
          <p14:tracePt t="9148" x="4113213" y="501650"/>
          <p14:tracePt t="9157" x="4121150" y="519113"/>
          <p14:tracePt t="9164" x="4130675" y="527050"/>
          <p14:tracePt t="9172" x="4130675" y="544513"/>
          <p14:tracePt t="9180" x="4146550" y="569913"/>
          <p14:tracePt t="9188" x="4164013" y="603250"/>
          <p14:tracePt t="9196" x="4171950" y="636588"/>
          <p14:tracePt t="9204" x="4181475" y="654050"/>
          <p14:tracePt t="9213" x="4189413" y="688975"/>
          <p14:tracePt t="9222" x="4197350" y="714375"/>
          <p14:tracePt t="9228" x="4206875" y="739775"/>
          <p14:tracePt t="9236" x="4214813" y="781050"/>
          <p14:tracePt t="9245" x="4214813" y="815975"/>
          <p14:tracePt t="9252" x="4224338" y="841375"/>
          <p14:tracePt t="9262" x="4224338" y="892175"/>
          <p14:tracePt t="9269" x="4224338" y="917575"/>
          <p14:tracePt t="9277" x="4224338" y="952500"/>
          <p14:tracePt t="9286" x="4224338" y="985838"/>
          <p14:tracePt t="9294" x="4224338" y="1011238"/>
          <p14:tracePt t="9302" x="4224338" y="1044575"/>
          <p14:tracePt t="9312" x="4224338" y="1069975"/>
          <p14:tracePt t="9318" x="4224338" y="1096963"/>
          <p14:tracePt t="9328" x="4224338" y="1112838"/>
          <p14:tracePt t="9334" x="4224338" y="1138238"/>
          <p14:tracePt t="9344" x="4224338" y="1173163"/>
          <p14:tracePt t="9351" x="4224338" y="1189038"/>
          <p14:tracePt t="9358" x="4224338" y="1223963"/>
          <p14:tracePt t="9365" x="4214813" y="1257300"/>
          <p14:tracePt t="9373" x="4214813" y="1292225"/>
          <p14:tracePt t="9382" x="4206875" y="1308100"/>
          <p14:tracePt t="9390" x="4206875" y="1333500"/>
          <p14:tracePt t="9398" x="4197350" y="1350963"/>
          <p14:tracePt t="9406" x="4197350" y="1360488"/>
          <p14:tracePt t="9413" x="4197350" y="1376363"/>
          <p14:tracePt t="9422" x="4197350" y="1385888"/>
          <p14:tracePt t="9430" x="4197350" y="1393825"/>
          <p14:tracePt t="9443" x="4189413" y="1411288"/>
          <p14:tracePt t="9446" x="4189413" y="1419225"/>
          <p14:tracePt t="9462" x="4181475" y="1436688"/>
          <p14:tracePt t="9470" x="4181475" y="1444625"/>
          <p14:tracePt t="9481" x="4171950" y="1452563"/>
          <p14:tracePt t="9485" x="4171950" y="1462088"/>
          <p14:tracePt t="9494" x="4171950" y="1470025"/>
          <p14:tracePt t="9502" x="4164013" y="1477963"/>
          <p14:tracePt t="9511" x="4164013" y="1487488"/>
          <p14:tracePt t="9520" x="4164013" y="1495425"/>
          <p14:tracePt t="9528" x="4156075" y="1504950"/>
          <p14:tracePt t="9536" x="4156075" y="1520825"/>
          <p14:tracePt t="9544" x="4146550" y="1520825"/>
          <p14:tracePt t="9552" x="4146550" y="1530350"/>
          <p14:tracePt t="9560" x="4138613" y="1546225"/>
          <p14:tracePt t="9568" x="4130675" y="1546225"/>
          <p14:tracePt t="9576" x="4121150" y="1563688"/>
          <p14:tracePt t="9584" x="4121150" y="1571625"/>
          <p14:tracePt t="9594" x="4113213" y="1571625"/>
          <p14:tracePt t="9600" x="4095750" y="1589088"/>
          <p14:tracePt t="9608" x="4095750" y="1597025"/>
          <p14:tracePt t="9616" x="4087813" y="1597025"/>
          <p14:tracePt t="9625" x="4079875" y="1597025"/>
          <p14:tracePt t="9632" x="4070350" y="1606550"/>
          <p14:tracePt t="9644" x="4062413" y="1614488"/>
          <p14:tracePt t="9648" x="4052888" y="1614488"/>
          <p14:tracePt t="9656" x="4044950" y="1614488"/>
          <p14:tracePt t="9666" x="4037013" y="1622425"/>
          <p14:tracePt t="9673" x="4019550" y="1622425"/>
          <p14:tracePt t="9688" x="4011613" y="1622425"/>
          <p14:tracePt t="9698" x="3994150" y="1622425"/>
          <p14:tracePt t="9712" x="3976688" y="1622425"/>
          <p14:tracePt t="9720" x="3960813" y="1622425"/>
          <p14:tracePt t="9729" x="3943350" y="1614488"/>
          <p14:tracePt t="9736" x="3925888" y="1606550"/>
          <p14:tracePt t="9745" x="3908425" y="1597025"/>
          <p14:tracePt t="9759" x="3900488" y="1589088"/>
          <p14:tracePt t="9768" x="3892550" y="1589088"/>
          <p14:tracePt t="9776" x="3892550" y="1581150"/>
          <p14:tracePt t="9783" x="3892550" y="1571625"/>
          <p14:tracePt t="9791" x="3883025" y="1571625"/>
          <p14:tracePt t="9800" x="3875088" y="1546225"/>
          <p14:tracePt t="9807" x="3867150" y="1538288"/>
          <p14:tracePt t="9818" x="3849688" y="1512888"/>
          <p14:tracePt t="9824" x="3841750" y="1487488"/>
          <p14:tracePt t="9834" x="3832225" y="1462088"/>
          <p14:tracePt t="9845" x="3832225" y="1444625"/>
          <p14:tracePt t="9849" x="3824288" y="1411288"/>
          <p14:tracePt t="9857" x="3816350" y="1360488"/>
          <p14:tracePt t="9865" x="3806825" y="1325563"/>
          <p14:tracePt t="9874" x="3790950" y="1282700"/>
          <p14:tracePt t="9891" x="3773488" y="1206500"/>
          <p14:tracePt t="9897" x="3763963" y="1130300"/>
          <p14:tracePt t="9906" x="3763963" y="1087438"/>
          <p14:tracePt t="9913" x="3763963" y="1019175"/>
          <p14:tracePt t="9922" x="3763963" y="1003300"/>
          <p14:tracePt t="9930" x="3763963" y="960438"/>
          <p14:tracePt t="9938" x="3763963" y="900113"/>
          <p14:tracePt t="9946" x="3763963" y="892175"/>
          <p14:tracePt t="9954" x="3763963" y="858838"/>
          <p14:tracePt t="9962" x="3763963" y="823913"/>
          <p14:tracePt t="9970" x="3763963" y="781050"/>
          <p14:tracePt t="9978" x="3763963" y="747713"/>
          <p14:tracePt t="9985" x="3763963" y="730250"/>
          <p14:tracePt t="9993" x="3773488" y="696913"/>
          <p14:tracePt t="10001" x="3773488" y="663575"/>
          <p14:tracePt t="10010" x="3781425" y="636588"/>
          <p14:tracePt t="10018" x="3781425" y="620713"/>
          <p14:tracePt t="10025" x="3790950" y="595313"/>
          <p14:tracePt t="10033" x="3790950" y="577850"/>
          <p14:tracePt t="10041" x="3798888" y="569913"/>
          <p14:tracePt t="10049" x="3798888" y="552450"/>
          <p14:tracePt t="10057" x="3798888" y="534988"/>
          <p14:tracePt t="10074" x="3798888" y="527050"/>
          <p14:tracePt t="10090" x="3798888" y="519113"/>
          <p14:tracePt t="10123" x="3798888" y="509588"/>
          <p14:tracePt t="10156" x="3806825" y="509588"/>
          <p14:tracePt t="10188" x="3806825" y="501650"/>
          <p14:tracePt t="10212" x="3816350" y="501650"/>
          <p14:tracePt t="10881" x="3816350" y="509588"/>
          <p14:tracePt t="10888" x="3816350" y="519113"/>
          <p14:tracePt t="10896" x="3816350" y="527050"/>
          <p14:tracePt t="10907" x="3816350" y="534988"/>
          <p14:tracePt t="10912" x="3824288" y="544513"/>
          <p14:tracePt t="10920" x="3824288" y="552450"/>
          <p14:tracePt t="10928" x="3824288" y="560388"/>
          <p14:tracePt t="10936" x="3824288" y="569913"/>
          <p14:tracePt t="10946" x="3824288" y="585788"/>
          <p14:tracePt t="10952" x="3824288" y="595313"/>
          <p14:tracePt t="10962" x="3832225" y="611188"/>
          <p14:tracePt t="10971" x="3841750" y="628650"/>
          <p14:tracePt t="10978" x="3867150" y="663575"/>
          <p14:tracePt t="10983" x="3883025" y="696913"/>
          <p14:tracePt t="10993" x="3925888" y="730250"/>
          <p14:tracePt t="11001" x="3951288" y="755650"/>
          <p14:tracePt t="11009" x="3986213" y="798513"/>
          <p14:tracePt t="11017" x="4037013" y="841375"/>
          <p14:tracePt t="11025" x="4087813" y="874713"/>
          <p14:tracePt t="11033" x="4121150" y="909638"/>
          <p14:tracePt t="11041" x="4214813" y="960438"/>
          <p14:tracePt t="11049" x="4283075" y="1003300"/>
          <p14:tracePt t="11057" x="4359275" y="1036638"/>
          <p14:tracePt t="11066" x="4445000" y="1079500"/>
          <p14:tracePt t="11073" x="4538663" y="1112838"/>
          <p14:tracePt t="11082" x="4614863" y="1147763"/>
          <p14:tracePt t="11092" x="4673600" y="1181100"/>
          <p14:tracePt t="11098" x="4733925" y="1198563"/>
          <p14:tracePt t="11106" x="4784725" y="1223963"/>
          <p14:tracePt t="11114" x="4827588" y="1231900"/>
          <p14:tracePt t="11121" x="4852988" y="1241425"/>
          <p14:tracePt t="11130" x="4911725" y="1257300"/>
          <p14:tracePt t="11138" x="4946650" y="1266825"/>
          <p14:tracePt t="11146" x="4962525" y="1266825"/>
          <p14:tracePt t="11153" x="4987925" y="1282700"/>
          <p14:tracePt t="11162" x="5013325" y="1282700"/>
          <p14:tracePt t="11170" x="5022850" y="1282700"/>
          <p14:tracePt t="11178" x="5038725" y="1292225"/>
          <p14:tracePt t="11185" x="5064125" y="1300163"/>
          <p14:tracePt t="11194" x="5073650" y="1300163"/>
          <p14:tracePt t="11277" x="5073650" y="1308100"/>
          <p14:tracePt t="11332" x="5064125" y="1308100"/>
          <p14:tracePt t="11339" x="5038725" y="1317625"/>
          <p14:tracePt t="11348" x="5013325" y="1317625"/>
          <p14:tracePt t="11356" x="4987925" y="1325563"/>
          <p14:tracePt t="11363" x="4962525" y="1325563"/>
          <p14:tracePt t="11372" x="4919663" y="1333500"/>
          <p14:tracePt t="11380" x="4843463" y="1343025"/>
          <p14:tracePt t="11387" x="4784725" y="1343025"/>
          <p14:tracePt t="11396" x="4699000" y="1343025"/>
          <p14:tracePt t="11403" x="4630738" y="1343025"/>
          <p14:tracePt t="11412" x="4572000" y="1343025"/>
          <p14:tracePt t="11420" x="4529138" y="1343025"/>
          <p14:tracePt t="11427" x="4486275" y="1343025"/>
          <p14:tracePt t="11435" x="4452938" y="1343025"/>
          <p14:tracePt t="11443" x="4427538" y="1343025"/>
          <p14:tracePt t="11454" x="4419600" y="1333500"/>
          <p14:tracePt t="11460" x="4402138" y="1325563"/>
          <p14:tracePt t="11468" x="4384675" y="1325563"/>
          <p14:tracePt t="11476" x="4384675" y="1317625"/>
          <p14:tracePt t="11484" x="4376738" y="1308100"/>
          <p14:tracePt t="11492" x="4368800" y="1300163"/>
          <p14:tracePt t="11502" x="4359275" y="1282700"/>
          <p14:tracePt t="11508" x="4351338" y="1266825"/>
          <p14:tracePt t="11518" x="4351338" y="1249363"/>
          <p14:tracePt t="11525" x="4341813" y="1249363"/>
          <p14:tracePt t="11535" x="4333875" y="1241425"/>
          <p14:tracePt t="11544" x="4333875" y="1231900"/>
          <p14:tracePt t="11558" x="4325938" y="1216025"/>
          <p14:tracePt t="11566" x="4325938" y="1206500"/>
          <p14:tracePt t="11574" x="4325938" y="1198563"/>
          <p14:tracePt t="11582" x="4325938" y="1181100"/>
          <p14:tracePt t="11591" x="4325938" y="1163638"/>
          <p14:tracePt t="11598" x="4325938" y="1155700"/>
          <p14:tracePt t="11607" x="4325938" y="1138238"/>
          <p14:tracePt t="11614" x="4325938" y="1130300"/>
          <p14:tracePt t="11622" x="4325938" y="1122363"/>
          <p14:tracePt t="11630" x="4325938" y="1112838"/>
          <p14:tracePt t="11638" x="4325938" y="1104900"/>
          <p14:tracePt t="11654" x="4325938" y="1096963"/>
          <p14:tracePt t="11662" x="4325938" y="1087438"/>
          <p14:tracePt t="11671" x="4333875" y="1087438"/>
          <p14:tracePt t="11678" x="4333875" y="1079500"/>
          <p14:tracePt t="11686" x="4341813" y="1069975"/>
          <p14:tracePt t="11702" x="4351338" y="1062038"/>
          <p14:tracePt t="11718" x="4359275" y="1062038"/>
          <p14:tracePt t="11726" x="4376738" y="1054100"/>
          <p14:tracePt t="11734" x="4384675" y="1044575"/>
          <p14:tracePt t="11742" x="4402138" y="1044575"/>
          <p14:tracePt t="11750" x="4427538" y="1036638"/>
          <p14:tracePt t="11758" x="4460875" y="1028700"/>
          <p14:tracePt t="11766" x="4478338" y="1028700"/>
          <p14:tracePt t="11773" x="4513263" y="1019175"/>
          <p14:tracePt t="11782" x="4546600" y="1019175"/>
          <p14:tracePt t="11789" x="4579938" y="1019175"/>
          <p14:tracePt t="11801" x="4640263" y="1011238"/>
          <p14:tracePt t="11806" x="4691063" y="1011238"/>
          <p14:tracePt t="11818" x="4733925" y="1011238"/>
          <p14:tracePt t="11823" x="4749800" y="1011238"/>
          <p14:tracePt t="11834" x="4792663" y="1011238"/>
          <p14:tracePt t="11838" x="4852988" y="1011238"/>
          <p14:tracePt t="11848" x="4886325" y="1011238"/>
          <p14:tracePt t="11857" x="4929188" y="1011238"/>
          <p14:tracePt t="11864" x="4946650" y="1011238"/>
          <p14:tracePt t="11877" x="4987925" y="1011238"/>
          <p14:tracePt t="11880" x="5048250" y="1019175"/>
          <p14:tracePt t="11888" x="5081588" y="1028700"/>
          <p14:tracePt t="11896" x="5099050" y="1036638"/>
          <p14:tracePt t="11904" x="5116513" y="1036638"/>
          <p14:tracePt t="11912" x="5132388" y="1044575"/>
          <p14:tracePt t="11920" x="5141913" y="1054100"/>
          <p14:tracePt t="11928" x="5157788" y="1069975"/>
          <p14:tracePt t="11936" x="5167313" y="1069975"/>
          <p14:tracePt t="11944" x="5167313" y="1079500"/>
          <p14:tracePt t="11952" x="5175250" y="1096963"/>
          <p14:tracePt t="11960" x="5183188" y="1096963"/>
          <p14:tracePt t="11968" x="5192713" y="1112838"/>
          <p14:tracePt t="11976" x="5192713" y="1122363"/>
          <p14:tracePt t="11984" x="5200650" y="1130300"/>
          <p14:tracePt t="11992" x="5208588" y="1147763"/>
          <p14:tracePt t="12000" x="5218113" y="1163638"/>
          <p14:tracePt t="12009" x="5218113" y="1173163"/>
          <p14:tracePt t="12016" x="5226050" y="1198563"/>
          <p14:tracePt t="12024" x="5235575" y="1223963"/>
          <p14:tracePt t="12035" x="5235575" y="1241425"/>
          <p14:tracePt t="12041" x="5243513" y="1257300"/>
          <p14:tracePt t="12049" x="5243513" y="1282700"/>
          <p14:tracePt t="12055" x="5243513" y="1300163"/>
          <p14:tracePt t="12063" x="5243513" y="1308100"/>
          <p14:tracePt t="12071" x="5243513" y="1325563"/>
          <p14:tracePt t="12082" x="5243513" y="1343025"/>
          <p14:tracePt t="12087" x="5243513" y="1360488"/>
          <p14:tracePt t="12098" x="5243513" y="1376363"/>
          <p14:tracePt t="12103" x="5243513" y="1385888"/>
          <p14:tracePt t="12114" x="5243513" y="1401763"/>
          <p14:tracePt t="12122" x="5243513" y="1411288"/>
          <p14:tracePt t="12130" x="5243513" y="1419225"/>
          <p14:tracePt t="12138" x="5243513" y="1427163"/>
          <p14:tracePt t="12146" x="5243513" y="1436688"/>
          <p14:tracePt t="12154" x="5235575" y="1444625"/>
          <p14:tracePt t="12162" x="5235575" y="1452563"/>
          <p14:tracePt t="12172" x="5235575" y="1462088"/>
          <p14:tracePt t="12178" x="5226050" y="1462088"/>
          <p14:tracePt t="12188" x="5218113" y="1470025"/>
          <p14:tracePt t="12193" x="5208588" y="1477963"/>
          <p14:tracePt t="12209" x="5200650" y="1487488"/>
          <p14:tracePt t="12218" x="5192713" y="1504950"/>
          <p14:tracePt t="12225" x="5175250" y="1504950"/>
          <p14:tracePt t="12233" x="5167313" y="1512888"/>
          <p14:tracePt t="12249" x="5149850" y="1530350"/>
          <p14:tracePt t="12257" x="5141913" y="1538288"/>
          <p14:tracePt t="12266" x="5132388" y="1546225"/>
          <p14:tracePt t="12274" x="5099050" y="1555750"/>
          <p14:tracePt t="12281" x="5081588" y="1555750"/>
          <p14:tracePt t="12290" x="5064125" y="1563688"/>
          <p14:tracePt t="12300" x="5056188" y="1571625"/>
          <p14:tracePt t="12306" x="5038725" y="1581150"/>
          <p14:tracePt t="12313" x="5013325" y="1589088"/>
          <p14:tracePt t="12321" x="5005388" y="1597025"/>
          <p14:tracePt t="12330" x="4979988" y="1606550"/>
          <p14:tracePt t="12337" x="4962525" y="1606550"/>
          <p14:tracePt t="12346" x="4954588" y="1614488"/>
          <p14:tracePt t="12353" x="4929188" y="1614488"/>
          <p14:tracePt t="12362" x="4911725" y="1614488"/>
          <p14:tracePt t="12371" x="4886325" y="1622425"/>
          <p14:tracePt t="12377" x="4878388" y="1631950"/>
          <p14:tracePt t="12388" x="4852988" y="1631950"/>
          <p14:tracePt t="12394" x="4835525" y="1639888"/>
          <p14:tracePt t="12404" x="4818063" y="1639888"/>
          <p14:tracePt t="12410" x="4792663" y="1649413"/>
          <p14:tracePt t="12420" x="4759325" y="1657350"/>
          <p14:tracePt t="12427" x="4724400" y="1657350"/>
          <p14:tracePt t="12436" x="4708525" y="1657350"/>
          <p14:tracePt t="12443" x="4673600" y="1657350"/>
          <p14:tracePt t="12452" x="4648200" y="1657350"/>
          <p14:tracePt t="12459" x="4640263" y="1657350"/>
          <p14:tracePt t="12468" x="4622800" y="1657350"/>
          <p14:tracePt t="12475" x="4597400" y="1657350"/>
          <p14:tracePt t="12483" x="4589463" y="1649413"/>
          <p14:tracePt t="12491" x="4572000" y="1639888"/>
          <p14:tracePt t="12500" x="4554538" y="1631950"/>
          <p14:tracePt t="12508" x="4546600" y="1631950"/>
          <p14:tracePt t="12516" x="4529138" y="1614488"/>
          <p14:tracePt t="12524" x="4513263" y="1597025"/>
          <p14:tracePt t="12532" x="4495800" y="1581150"/>
          <p14:tracePt t="12542" x="4478338" y="1571625"/>
          <p14:tracePt t="12551" x="4478338" y="1563688"/>
          <p14:tracePt t="12555" x="4460875" y="1546225"/>
          <p14:tracePt t="12563" x="4445000" y="1530350"/>
          <p14:tracePt t="12572" x="4435475" y="1512888"/>
          <p14:tracePt t="12580" x="4419600" y="1504950"/>
          <p14:tracePt t="12587" x="4419600" y="1487488"/>
          <p14:tracePt t="12596" x="4410075" y="1470025"/>
          <p14:tracePt t="12604" x="4402138" y="1470025"/>
          <p14:tracePt t="12612" x="4394200" y="1452563"/>
          <p14:tracePt t="12619" x="4384675" y="1444625"/>
          <p14:tracePt t="12636" x="4376738" y="1427163"/>
          <p14:tracePt t="12643" x="4368800" y="1419225"/>
          <p14:tracePt t="12653" x="4368800" y="1411288"/>
          <p14:tracePt t="12660" x="4359275" y="1393825"/>
          <p14:tracePt t="12670" x="4351338" y="1385888"/>
          <p14:tracePt t="12676" x="4341813" y="1385888"/>
          <p14:tracePt t="12686" x="4341813" y="1376363"/>
          <p14:tracePt t="12704" x="4341813" y="1368425"/>
          <p14:tracePt t="12710" x="4333875" y="1360488"/>
          <p14:tracePt t="12725" x="4325938" y="1360488"/>
          <p14:tracePt t="12853" x="4325938" y="1350963"/>
          <p14:tracePt t="13490" x="4325938" y="1360488"/>
          <p14:tracePt t="13498" x="4325938" y="1368425"/>
          <p14:tracePt t="13508" x="4333875" y="1376363"/>
          <p14:tracePt t="13524" x="4341813" y="1385888"/>
          <p14:tracePt t="13530" x="4351338" y="1393825"/>
          <p14:tracePt t="13548" x="4351338" y="1401763"/>
          <p14:tracePt t="13556" x="4368800" y="1411288"/>
          <p14:tracePt t="13573" x="4376738" y="1419225"/>
          <p14:tracePt t="13596" x="4384675" y="1419225"/>
          <p14:tracePt t="14169" x="4384675" y="1436688"/>
          <p14:tracePt t="14175" x="4384675" y="1462088"/>
          <p14:tracePt t="14183" x="4384675" y="1470025"/>
          <p14:tracePt t="14191" x="4384675" y="1487488"/>
          <p14:tracePt t="14200" x="4394200" y="1512888"/>
          <p14:tracePt t="14216" x="4402138" y="1530350"/>
          <p14:tracePt t="14224" x="4402138" y="1538288"/>
          <p14:tracePt t="14242" x="4402138" y="1546225"/>
          <p14:tracePt t="14248" x="4410075" y="1546225"/>
          <p14:tracePt t="14256" x="4419600" y="1555750"/>
          <p14:tracePt t="14280" x="4427538" y="1555750"/>
          <p14:tracePt t="14305" x="4445000" y="1555750"/>
          <p14:tracePt t="14312" x="4452938" y="1555750"/>
          <p14:tracePt t="14321" x="4460875" y="1555750"/>
          <p14:tracePt t="14327" x="4478338" y="1555750"/>
          <p14:tracePt t="14336" x="4486275" y="1555750"/>
          <p14:tracePt t="14343" x="4503738" y="1555750"/>
          <p14:tracePt t="14352" x="4513263" y="1555750"/>
          <p14:tracePt t="14386" x="4513263" y="1571625"/>
          <p14:tracePt t="14394" x="4503738" y="1589088"/>
          <p14:tracePt t="14506" x="4503738" y="1581150"/>
          <p14:tracePt t="14513" x="4503738" y="1571625"/>
          <p14:tracePt t="14521" x="4503738" y="1563688"/>
          <p14:tracePt t="14530" x="4503738" y="1555750"/>
          <p14:tracePt t="14538" x="4503738" y="1546225"/>
          <p14:tracePt t="14546" x="4495800" y="1546225"/>
          <p14:tracePt t="14562" x="4495800" y="1538288"/>
          <p14:tracePt t="14570" x="4486275" y="1538288"/>
          <p14:tracePt t="14586" x="4478338" y="1538288"/>
          <p14:tracePt t="14675" x="4470400" y="1538288"/>
          <p14:tracePt t="14682" x="4460875" y="1538288"/>
          <p14:tracePt t="14691" x="4452938" y="1538288"/>
          <p14:tracePt t="14698" x="4445000" y="1538288"/>
          <p14:tracePt t="14707" x="4435475" y="1538288"/>
          <p14:tracePt t="14716" x="4427538" y="1538288"/>
          <p14:tracePt t="14724" x="4427538" y="1546225"/>
          <p14:tracePt t="14732" x="4402138" y="1563688"/>
          <p14:tracePt t="14748" x="4384675" y="1581150"/>
          <p14:tracePt t="14756" x="4359275" y="1589088"/>
          <p14:tracePt t="14763" x="4341813" y="1614488"/>
          <p14:tracePt t="14772" x="4325938" y="1631950"/>
          <p14:tracePt t="14780" x="4308475" y="1649413"/>
          <p14:tracePt t="14788" x="4291013" y="1674813"/>
          <p14:tracePt t="14795" x="4275138" y="1700213"/>
          <p14:tracePt t="14803" x="4249738" y="1725613"/>
          <p14:tracePt t="14811" x="4232275" y="1751013"/>
          <p14:tracePt t="14820" x="4206875" y="1784350"/>
          <p14:tracePt t="14828" x="4181475" y="1819275"/>
          <p14:tracePt t="14836" x="4146550" y="1870075"/>
          <p14:tracePt t="14844" x="4095750" y="1946275"/>
          <p14:tracePt t="14856" x="4037013" y="2014538"/>
          <p14:tracePt t="14864" x="4002088" y="2065338"/>
          <p14:tracePt t="14872" x="3960813" y="2116138"/>
          <p14:tracePt t="14893" x="3841750" y="2235200"/>
          <p14:tracePt t="14896" x="3748088" y="2311400"/>
          <p14:tracePt t="14904" x="3636963" y="2405063"/>
          <p14:tracePt t="14912" x="3517900" y="2524125"/>
          <p14:tracePt t="14923" x="3365500" y="2633663"/>
          <p14:tracePt t="14928" x="3238500" y="2727325"/>
          <p14:tracePt t="14938" x="3076575" y="2871788"/>
          <p14:tracePt t="14944" x="2881313" y="3094038"/>
          <p14:tracePt t="14954" x="2838450" y="3160713"/>
          <p14:tracePt t="14961" x="2752725" y="3279775"/>
          <p14:tracePt t="14971" x="2719388" y="3355975"/>
          <p14:tracePt t="15110" x="2752725" y="3297238"/>
          <p14:tracePt t="15118" x="2762250" y="3279775"/>
          <p14:tracePt t="15126" x="2778125" y="3254375"/>
          <p14:tracePt t="15142" x="2770188" y="3254375"/>
          <p14:tracePt t="15150" x="2744788" y="3254375"/>
          <p14:tracePt t="15158" x="2701925" y="3263900"/>
          <p14:tracePt t="15166" x="2660650" y="3279775"/>
          <p14:tracePt t="15176" x="2592388" y="3355975"/>
          <p14:tracePt t="15182" x="2574925" y="3382963"/>
          <p14:tracePt t="15195" x="2473325" y="3509963"/>
          <p14:tracePt t="15198" x="2413000" y="3611563"/>
          <p14:tracePt t="15207" x="2371725" y="3687763"/>
          <p14:tracePt t="15214" x="2293938" y="3824288"/>
          <p14:tracePt t="15223" x="2252663" y="3908425"/>
          <p14:tracePt t="15230" x="2227263" y="3960813"/>
          <p14:tracePt t="15238" x="2200275" y="4019550"/>
          <p14:tracePt t="15248" x="2174875" y="4070350"/>
          <p14:tracePt t="15257" x="2166938" y="4105275"/>
          <p14:tracePt t="15264" x="2133600" y="4156075"/>
          <p14:tracePt t="15272" x="2116138" y="4189413"/>
          <p14:tracePt t="15279" x="2098675" y="4224338"/>
          <p14:tracePt t="15287" x="2082800" y="4275138"/>
          <p14:tracePt t="15296" x="2055813" y="4333875"/>
          <p14:tracePt t="15303" x="2047875" y="4359275"/>
          <p14:tracePt t="15312" x="2039938" y="4384675"/>
          <p14:tracePt t="15320" x="2030413" y="4394200"/>
          <p14:tracePt t="15327" x="2030413" y="4410075"/>
          <p14:tracePt t="15336" x="2022475" y="4427538"/>
          <p14:tracePt t="15352" x="2022475" y="4445000"/>
          <p14:tracePt t="15360" x="2022475" y="4452938"/>
          <p14:tracePt t="15376" x="2022475" y="4470400"/>
          <p14:tracePt t="15384" x="2030413" y="4478338"/>
          <p14:tracePt t="15392" x="2055813" y="4478338"/>
          <p14:tracePt t="15399" x="2073275" y="4478338"/>
          <p14:tracePt t="15408" x="2116138" y="4478338"/>
          <p14:tracePt t="15415" x="2174875" y="4478338"/>
          <p14:tracePt t="15423" x="2278063" y="4427538"/>
          <p14:tracePt t="15432" x="2354263" y="4384675"/>
          <p14:tracePt t="15440" x="2422525" y="4341813"/>
          <p14:tracePt t="15448" x="2557463" y="4257675"/>
          <p14:tracePt t="15456" x="2668588" y="4156075"/>
          <p14:tracePt t="15464" x="2871788" y="3960813"/>
          <p14:tracePt t="15472" x="3008313" y="3824288"/>
          <p14:tracePt t="15480" x="3109913" y="3722688"/>
          <p14:tracePt t="15488" x="3246438" y="3535363"/>
          <p14:tracePt t="15496" x="3348038" y="3408363"/>
          <p14:tracePt t="15503" x="3527425" y="3152775"/>
          <p14:tracePt t="15511" x="3611563" y="3008313"/>
          <p14:tracePt t="15519" x="3671888" y="2889250"/>
          <p14:tracePt t="15527" x="3748088" y="2736850"/>
          <p14:tracePt t="15537" x="3841750" y="2516188"/>
          <p14:tracePt t="15545" x="3892550" y="2405063"/>
          <p14:tracePt t="15553" x="3900488" y="2328863"/>
          <p14:tracePt t="15561" x="3908425" y="2217738"/>
          <p14:tracePt t="15569" x="3917950" y="2124075"/>
          <p14:tracePt t="15577" x="3917950" y="2073275"/>
          <p14:tracePt t="15585" x="3917950" y="2014538"/>
          <p14:tracePt t="15593" x="3917950" y="1979613"/>
          <p14:tracePt t="15601" x="3917950" y="1971675"/>
          <p14:tracePt t="15609" x="3917950" y="1954213"/>
          <p14:tracePt t="15617" x="3925888" y="1946275"/>
          <p14:tracePt t="15625" x="3925888" y="1938338"/>
          <p14:tracePt t="15641" x="3935413" y="1920875"/>
          <p14:tracePt t="15650" x="3943350" y="1911350"/>
          <p14:tracePt t="15658" x="3951288" y="1903413"/>
          <p14:tracePt t="15666" x="3968750" y="1885950"/>
          <p14:tracePt t="15675" x="3986213" y="1870075"/>
          <p14:tracePt t="15681" x="4002088" y="1860550"/>
          <p14:tracePt t="15698" x="4019550" y="1852613"/>
          <p14:tracePt t="15706" x="4027488" y="1852613"/>
          <p14:tracePt t="15805" x="4011613" y="1860550"/>
          <p14:tracePt t="15810" x="3960813" y="1903413"/>
          <p14:tracePt t="15820" x="3883025" y="1989138"/>
          <p14:tracePt t="15828" x="3824288" y="2039938"/>
          <p14:tracePt t="15836" x="3748088" y="2133600"/>
          <p14:tracePt t="15845" x="3619500" y="2311400"/>
          <p14:tracePt t="15852" x="3527425" y="2455863"/>
          <p14:tracePt t="15860" x="3322638" y="2770188"/>
          <p14:tracePt t="15868" x="3203575" y="2974975"/>
          <p14:tracePt t="15877" x="3025775" y="3254375"/>
          <p14:tracePt t="15890" x="2863850" y="3543300"/>
          <p14:tracePt t="15892" x="2787650" y="3679825"/>
          <p14:tracePt t="15900" x="2701925" y="3824288"/>
          <p14:tracePt t="15909" x="2651125" y="3925888"/>
          <p14:tracePt t="15916" x="2592388" y="4044950"/>
          <p14:tracePt t="15923" x="2582863" y="4105275"/>
          <p14:tracePt t="15932" x="2574925" y="4146550"/>
          <p14:tracePt t="15941" x="2566988" y="4181475"/>
          <p14:tracePt t="15948" x="2566988" y="4214813"/>
          <p14:tracePt t="15955" x="2557463" y="4257675"/>
          <p14:tracePt t="15963" x="2549525" y="4300538"/>
          <p14:tracePt t="15972" x="2549525" y="4333875"/>
          <p14:tracePt t="15979" x="2541588" y="4402138"/>
          <p14:tracePt t="15988" x="2532063" y="4435475"/>
          <p14:tracePt t="15995" x="2524125" y="4460875"/>
          <p14:tracePt t="16003" x="2516188" y="4478338"/>
          <p14:tracePt t="16012" x="2506663" y="4486275"/>
          <p14:tracePt t="16020" x="2498725" y="4503738"/>
          <p14:tracePt t="16028" x="2481263" y="4521200"/>
          <p14:tracePt t="16035" x="2473325" y="4538663"/>
          <p14:tracePt t="16044" x="2455863" y="4554538"/>
          <p14:tracePt t="16053" x="2438400" y="4572000"/>
          <p14:tracePt t="16060" x="2413000" y="4572000"/>
          <p14:tracePt t="16068" x="2397125" y="4589463"/>
          <p14:tracePt t="16078" x="2371725" y="4605338"/>
          <p14:tracePt t="16084" x="2336800" y="4614863"/>
          <p14:tracePt t="16095" x="2303463" y="4622800"/>
          <p14:tracePt t="16102" x="2252663" y="4640263"/>
          <p14:tracePt t="16111" x="2209800" y="4648200"/>
          <p14:tracePt t="16117" x="2133600" y="4673600"/>
          <p14:tracePt t="16125" x="2065338" y="4683125"/>
          <p14:tracePt t="16133" x="2014538" y="4691063"/>
          <p14:tracePt t="16141" x="1903413" y="4708525"/>
          <p14:tracePt t="16150" x="1827213" y="4716463"/>
          <p14:tracePt t="16157" x="1766888" y="4716463"/>
          <p14:tracePt t="16166" x="1708150" y="4724400"/>
          <p14:tracePt t="16174" x="1639888" y="4733925"/>
          <p14:tracePt t="16181" x="1581150" y="4733925"/>
          <p14:tracePt t="16190" x="1504950" y="4749800"/>
          <p14:tracePt t="16198" x="1411288" y="4749800"/>
          <p14:tracePt t="16206" x="1385888" y="4749800"/>
          <p14:tracePt t="16214" x="1350963" y="4749800"/>
          <p14:tracePt t="16222" x="1333500" y="4749800"/>
          <p14:tracePt t="16229" x="1317625" y="4749800"/>
          <p14:tracePt t="16238" x="1308100" y="4749800"/>
          <p14:tracePt t="16432" x="1325563" y="4749800"/>
          <p14:tracePt t="16441" x="1350963" y="4749800"/>
          <p14:tracePt t="16448" x="1411288" y="4749800"/>
          <p14:tracePt t="16458" x="1470025" y="4749800"/>
          <p14:tracePt t="16464" x="1581150" y="4749800"/>
          <p14:tracePt t="16473" x="1639888" y="4749800"/>
          <p14:tracePt t="16480" x="1708150" y="4749800"/>
          <p14:tracePt t="16488" x="1852613" y="4749800"/>
          <p14:tracePt t="16496" x="1938338" y="4749800"/>
          <p14:tracePt t="16504" x="2030413" y="4749800"/>
          <p14:tracePt t="16512" x="2116138" y="4749800"/>
          <p14:tracePt t="16520" x="2217738" y="4749800"/>
          <p14:tracePt t="16528" x="2319338" y="4749800"/>
          <p14:tracePt t="16536" x="2387600" y="4749800"/>
          <p14:tracePt t="16544" x="2489200" y="4749800"/>
          <p14:tracePt t="16552" x="2557463" y="4749800"/>
          <p14:tracePt t="16561" x="2660650" y="4749800"/>
          <p14:tracePt t="16568" x="2727325" y="4749800"/>
          <p14:tracePt t="16576" x="2787650" y="4749800"/>
          <p14:tracePt t="16584" x="2846388" y="4749800"/>
          <p14:tracePt t="16592" x="2932113" y="4749800"/>
          <p14:tracePt t="16600" x="3025775" y="4749800"/>
          <p14:tracePt t="16608" x="3127375" y="4749800"/>
          <p14:tracePt t="16616" x="3211513" y="4749800"/>
          <p14:tracePt t="16624" x="3297238" y="4749800"/>
          <p14:tracePt t="16631" x="3398838" y="4749800"/>
          <p14:tracePt t="16640" x="3552825" y="4749800"/>
          <p14:tracePt t="16648" x="3662363" y="4749800"/>
          <p14:tracePt t="16657" x="3738563" y="4749800"/>
          <p14:tracePt t="16666" x="3875088" y="4749800"/>
          <p14:tracePt t="16672" x="4019550" y="4741863"/>
          <p14:tracePt t="16681" x="4087813" y="4741863"/>
          <p14:tracePt t="16690" x="4214813" y="4741863"/>
          <p14:tracePt t="16697" x="4341813" y="4741863"/>
          <p14:tracePt t="16707" x="4419600" y="4741863"/>
          <p14:tracePt t="16714" x="4529138" y="4741863"/>
          <p14:tracePt t="16722" x="4630738" y="4741863"/>
          <p14:tracePt t="16730" x="4699000" y="4741863"/>
          <p14:tracePt t="16738" x="4767263" y="4741863"/>
          <p14:tracePt t="16746" x="4810125" y="4741863"/>
          <p14:tracePt t="16754" x="4903788" y="4741863"/>
          <p14:tracePt t="16762" x="4987925" y="4741863"/>
          <p14:tracePt t="16770" x="5056188" y="4741863"/>
          <p14:tracePt t="16778" x="5106988" y="4749800"/>
          <p14:tracePt t="16786" x="5175250" y="4749800"/>
          <p14:tracePt t="16794" x="5276850" y="4749800"/>
          <p14:tracePt t="16802" x="5362575" y="4749800"/>
          <p14:tracePt t="16812" x="5456238" y="4749800"/>
          <p14:tracePt t="16818" x="5514975" y="4749800"/>
          <p14:tracePt t="16826" x="5626100" y="4749800"/>
          <p14:tracePt t="16833" x="5710238" y="4749800"/>
          <p14:tracePt t="16842" x="5838825" y="4749800"/>
          <p14:tracePt t="16850" x="5940425" y="4749800"/>
          <p14:tracePt t="16861" x="5999163" y="4749800"/>
          <p14:tracePt t="16866" x="6110288" y="4749800"/>
          <p14:tracePt t="16875" x="6169025" y="4749800"/>
          <p14:tracePt t="16883" x="6297613" y="4741863"/>
          <p14:tracePt t="16893" x="6381750" y="4724400"/>
          <p14:tracePt t="16898" x="6424613" y="4724400"/>
          <p14:tracePt t="16906" x="6569075" y="4724400"/>
          <p14:tracePt t="16914" x="6627813" y="4716463"/>
          <p14:tracePt t="16924" x="6756400" y="4708525"/>
          <p14:tracePt t="16930" x="6815138" y="4708525"/>
          <p14:tracePt t="16943" x="6926263" y="4691063"/>
          <p14:tracePt t="16945" x="7002463" y="4683125"/>
          <p14:tracePt t="16956" x="7070725" y="4673600"/>
          <p14:tracePt t="16962" x="7154863" y="4673600"/>
          <p14:tracePt t="16972" x="7215188" y="4665663"/>
          <p14:tracePt t="16980" x="7240588" y="4657725"/>
          <p14:tracePt t="16989" x="7283450" y="4657725"/>
          <p14:tracePt t="16998" x="7334250" y="4648200"/>
          <p14:tracePt t="17004" x="7359650" y="4648200"/>
          <p14:tracePt t="17014" x="7392988" y="4640263"/>
          <p14:tracePt t="17021" x="7435850" y="4640263"/>
          <p14:tracePt t="17028" x="7461250" y="4640263"/>
          <p14:tracePt t="17036" x="7494588" y="4630738"/>
          <p14:tracePt t="17044" x="7529513" y="4630738"/>
          <p14:tracePt t="17053" x="7546975" y="4630738"/>
          <p14:tracePt t="17061" x="7572375" y="4630738"/>
          <p14:tracePt t="17069" x="7580313" y="4630738"/>
          <p14:tracePt t="17076" x="7588250" y="4630738"/>
          <p14:tracePt t="17084" x="7597775" y="4630738"/>
          <p14:tracePt t="17093" x="7605713" y="4630738"/>
          <p14:tracePt t="17100" x="7613650" y="4630738"/>
          <p14:tracePt t="17108" x="7623175" y="4630738"/>
          <p14:tracePt t="17116" x="7631113" y="4622800"/>
          <p14:tracePt t="17124" x="7639050" y="4622800"/>
          <p14:tracePt t="17132" x="7656513" y="4622800"/>
          <p14:tracePt t="17141" x="7666038" y="4622800"/>
          <p14:tracePt t="17148" x="7681913" y="4622800"/>
          <p14:tracePt t="17160" x="7691438" y="4622800"/>
          <p14:tracePt t="17164" x="7699375" y="4622800"/>
          <p14:tracePt t="17172" x="7707313" y="4622800"/>
          <p14:tracePt t="17359" x="7707313" y="4614863"/>
          <p14:tracePt t="17438" x="7699375" y="4614863"/>
          <p14:tracePt t="17447" x="7691438" y="4614863"/>
          <p14:tracePt t="17463" x="7681913" y="4614863"/>
          <p14:tracePt t="17471" x="7666038" y="4605338"/>
          <p14:tracePt t="17486" x="7648575" y="4605338"/>
          <p14:tracePt t="17494" x="7639050" y="4597400"/>
          <p14:tracePt t="17502" x="7631113" y="4589463"/>
          <p14:tracePt t="17510" x="7613650" y="4589463"/>
          <p14:tracePt t="17518" x="7605713" y="4589463"/>
          <p14:tracePt t="17528" x="7588250" y="4579938"/>
          <p14:tracePt t="17536" x="7572375" y="4579938"/>
          <p14:tracePt t="17552" x="7546975" y="4579938"/>
          <p14:tracePt t="17568" x="7521575" y="4579938"/>
          <p14:tracePt t="17576" x="7512050" y="4579938"/>
          <p14:tracePt t="17584" x="7504113" y="4579938"/>
          <p14:tracePt t="17592" x="7486650" y="4579938"/>
          <p14:tracePt t="17608" x="7478713" y="4579938"/>
          <p14:tracePt t="17616" x="7469188" y="4579938"/>
          <p14:tracePt t="17624" x="7461250" y="4579938"/>
          <p14:tracePt t="17631" x="7453313" y="4579938"/>
          <p14:tracePt t="17640" x="7435850" y="4579938"/>
          <p14:tracePt t="17657" x="7418388" y="4579938"/>
          <p14:tracePt t="17663" x="7410450" y="4579938"/>
          <p14:tracePt t="17672" x="7377113" y="4579938"/>
          <p14:tracePt t="17680" x="7350125" y="4579938"/>
          <p14:tracePt t="17688" x="7316788" y="4579938"/>
          <p14:tracePt t="17696" x="7299325" y="4579938"/>
          <p14:tracePt t="17704" x="7258050" y="4579938"/>
          <p14:tracePt t="17712" x="7197725" y="4579938"/>
          <p14:tracePt t="17720" x="7138988" y="4579938"/>
          <p14:tracePt t="17731" x="7053263" y="4579938"/>
          <p14:tracePt t="17736" x="6959600" y="4579938"/>
          <p14:tracePt t="17746" x="6883400" y="4579938"/>
          <p14:tracePt t="17752" x="6781800" y="4579938"/>
          <p14:tracePt t="17762" x="6713538" y="4579938"/>
          <p14:tracePt t="17768" x="6645275" y="4579938"/>
          <p14:tracePt t="17776" x="6602413" y="4579938"/>
          <p14:tracePt t="17784" x="6577013" y="4579938"/>
          <p14:tracePt t="17792" x="6543675" y="4579938"/>
          <p14:tracePt t="17800" x="6510338" y="4572000"/>
          <p14:tracePt t="17808" x="6492875" y="4572000"/>
          <p14:tracePt t="17818" x="6424613" y="4564063"/>
          <p14:tracePt t="17826" x="6373813" y="4538663"/>
          <p14:tracePt t="17834" x="6272213" y="4521200"/>
          <p14:tracePt t="17845" x="6169025" y="4486275"/>
          <p14:tracePt t="17850" x="6067425" y="4452938"/>
          <p14:tracePt t="17859" x="5965825" y="4419600"/>
          <p14:tracePt t="17875" x="5668963" y="4325938"/>
          <p14:tracePt t="17882" x="5540375" y="4283075"/>
          <p14:tracePt t="17890" x="5446713" y="4249738"/>
          <p14:tracePt t="17898" x="5218113" y="4171950"/>
          <p14:tracePt t="17906" x="5132388" y="4138613"/>
          <p14:tracePt t="17915" x="4962525" y="4087813"/>
          <p14:tracePt t="17923" x="4810125" y="4037013"/>
          <p14:tracePt t="17930" x="4691063" y="4002088"/>
          <p14:tracePt t="17937" x="4521200" y="3943350"/>
          <p14:tracePt t="17945" x="4384675" y="3900488"/>
          <p14:tracePt t="17953" x="4249738" y="3867150"/>
          <p14:tracePt t="17961" x="4164013" y="3832225"/>
          <p14:tracePt t="17970" x="4087813" y="3816350"/>
          <p14:tracePt t="17977" x="3986213" y="3790950"/>
          <p14:tracePt t="17986" x="3908425" y="3781425"/>
          <p14:tracePt t="17993" x="3849688" y="3773488"/>
          <p14:tracePt t="18001" x="3790950" y="3763963"/>
          <p14:tracePt t="18010" x="3722688" y="3748088"/>
          <p14:tracePt t="18018" x="3679825" y="3748088"/>
          <p14:tracePt t="18026" x="3619500" y="3738563"/>
          <p14:tracePt t="18034" x="3568700" y="3738563"/>
          <p14:tracePt t="18043" x="3502025" y="3738563"/>
          <p14:tracePt t="18050" x="3441700" y="3738563"/>
          <p14:tracePt t="18058" x="3390900" y="3738563"/>
          <p14:tracePt t="18065" x="3355975" y="3738563"/>
          <p14:tracePt t="18075" x="3297238" y="3730625"/>
          <p14:tracePt t="18083" x="3263900" y="3722688"/>
          <p14:tracePt t="18093" x="3221038" y="3722688"/>
          <p14:tracePt t="18100" x="3152775" y="3713163"/>
          <p14:tracePt t="18108" x="3109913" y="3713163"/>
          <p14:tracePt t="18116" x="3051175" y="3705225"/>
          <p14:tracePt t="18125" x="2990850" y="3697288"/>
          <p14:tracePt t="18132" x="2871788" y="3697288"/>
          <p14:tracePt t="18141" x="2813050" y="3679825"/>
          <p14:tracePt t="18148" x="2770188" y="3679825"/>
          <p14:tracePt t="18158" x="2736850" y="3671888"/>
          <p14:tracePt t="18164" x="2701925" y="3671888"/>
          <p14:tracePt t="18173" x="2676525" y="3662363"/>
          <p14:tracePt t="18180" x="2651125" y="3662363"/>
          <p14:tracePt t="18188" x="2625725" y="3662363"/>
          <p14:tracePt t="18196" x="2592388" y="3662363"/>
          <p14:tracePt t="18204" x="2574925" y="3654425"/>
          <p14:tracePt t="18212" x="2549525" y="3654425"/>
          <p14:tracePt t="18220" x="2532063" y="3654425"/>
          <p14:tracePt t="18228" x="2516188" y="3646488"/>
          <p14:tracePt t="18235" x="2489200" y="3646488"/>
          <p14:tracePt t="18243" x="2455863" y="3646488"/>
          <p14:tracePt t="18252" x="2438400" y="3646488"/>
          <p14:tracePt t="18260" x="2413000" y="3646488"/>
          <p14:tracePt t="18268" x="2387600" y="3646488"/>
          <p14:tracePt t="18275" x="2371725" y="3646488"/>
          <p14:tracePt t="18284" x="2354263" y="3646488"/>
          <p14:tracePt t="18291" x="2344738" y="3646488"/>
          <p14:tracePt t="18307" x="2336800" y="3646488"/>
          <p14:tracePt t="18323" x="2328863" y="3646488"/>
          <p14:tracePt t="18331" x="2319338" y="3646488"/>
          <p14:tracePt t="18407" x="2319338" y="3679825"/>
          <p14:tracePt t="18416" x="2354263" y="3730625"/>
          <p14:tracePt t="18423" x="2397125" y="3790950"/>
          <p14:tracePt t="18433" x="2438400" y="3841750"/>
          <p14:tracePt t="18438" x="2481263" y="3908425"/>
          <p14:tracePt t="18448" x="2532063" y="3951288"/>
          <p14:tracePt t="18455" x="2625725" y="4027488"/>
          <p14:tracePt t="18464" x="2686050" y="4062413"/>
          <p14:tracePt t="18471" x="2711450" y="4079875"/>
          <p14:tracePt t="18479" x="2752725" y="4105275"/>
          <p14:tracePt t="18486" x="2805113" y="4121150"/>
          <p14:tracePt t="18494" x="2820988" y="4130675"/>
          <p14:tracePt t="18503" x="2838450" y="4138613"/>
          <p14:tracePt t="18510" x="2855913" y="4146550"/>
          <p14:tracePt t="18519" x="2863850" y="4146550"/>
          <p14:tracePt t="18590" x="2863850" y="4130675"/>
          <p14:tracePt t="18598" x="2863850" y="4113213"/>
          <p14:tracePt t="18606" x="2863850" y="4087813"/>
          <p14:tracePt t="18613" x="2855913" y="4079875"/>
          <p14:tracePt t="18622" x="2838450" y="4052888"/>
          <p14:tracePt t="18630" x="2830513" y="4019550"/>
          <p14:tracePt t="18638" x="2813050" y="3994150"/>
          <p14:tracePt t="18647" x="2795588" y="3960813"/>
          <p14:tracePt t="18653" x="2787650" y="3935413"/>
          <p14:tracePt t="18662" x="2778125" y="3917950"/>
          <p14:tracePt t="18672" x="2762250" y="3892550"/>
          <p14:tracePt t="18680" x="2744788" y="3875088"/>
          <p14:tracePt t="18688" x="2727325" y="3857625"/>
          <p14:tracePt t="18696" x="2719388" y="3841750"/>
          <p14:tracePt t="18704" x="2711450" y="3832225"/>
          <p14:tracePt t="18716" x="2701925" y="3816350"/>
          <p14:tracePt t="18724" x="2693988" y="3806825"/>
          <p14:tracePt t="18741" x="2686050" y="3798888"/>
          <p14:tracePt t="18748" x="2686050" y="3790950"/>
          <p14:tracePt t="18757" x="2686050" y="3781425"/>
          <p14:tracePt t="18764" x="2676525" y="3781425"/>
          <p14:tracePt t="18780" x="2676525" y="3763963"/>
          <p14:tracePt t="18788" x="2668588" y="3756025"/>
          <p14:tracePt t="18804" x="2668588" y="3738563"/>
          <p14:tracePt t="18812" x="2660650" y="3738563"/>
          <p14:tracePt t="18820" x="2660650" y="3730625"/>
          <p14:tracePt t="18828" x="2660650" y="3722688"/>
          <p14:tracePt t="18836" x="2660650" y="3713163"/>
          <p14:tracePt t="18844" x="2660650" y="3705225"/>
          <p14:tracePt t="18852" x="2660650" y="3687763"/>
          <p14:tracePt t="18860" x="2651125" y="3687763"/>
          <p14:tracePt t="18876" x="2643188" y="3671888"/>
          <p14:tracePt t="18884" x="2643188" y="3662363"/>
          <p14:tracePt t="18900" x="2633663" y="3654425"/>
          <p14:tracePt t="18909" x="2633663" y="3646488"/>
          <p14:tracePt t="18925" x="2625725" y="3636963"/>
          <p14:tracePt t="18934" x="2625725" y="3629025"/>
          <p14:tracePt t="18943" x="2617788" y="3619500"/>
          <p14:tracePt t="18958" x="2617788" y="3611563"/>
          <p14:tracePt t="18967" x="2608263" y="3611563"/>
          <p14:tracePt t="18973" x="2600325" y="3603625"/>
          <p14:tracePt t="18992" x="2592388" y="3594100"/>
          <p14:tracePt t="18998" x="2592388" y="3586163"/>
          <p14:tracePt t="19016" x="2582863" y="3578225"/>
          <p14:tracePt t="19032" x="2574925" y="3578225"/>
          <p14:tracePt t="19038" x="2574925" y="3568700"/>
          <p14:tracePt t="19049" x="2566988" y="3560763"/>
          <p14:tracePt t="19054" x="2557463" y="3560763"/>
          <p14:tracePt t="19070" x="2557463" y="3552825"/>
          <p14:tracePt t="19079" x="2549525" y="3552825"/>
          <p14:tracePt t="19094" x="2541588" y="3543300"/>
          <p14:tracePt t="19103" x="2532063" y="3535363"/>
          <p14:tracePt t="19134" x="2524125" y="3535363"/>
          <p14:tracePt t="19151" x="2516188" y="3527425"/>
          <p14:tracePt t="19174" x="2506663" y="3527425"/>
          <p14:tracePt t="19183" x="2506663" y="3517900"/>
          <p14:tracePt t="19191" x="2498725" y="3517900"/>
          <p14:tracePt t="21154" x="2506663" y="3517900"/>
          <p14:tracePt t="21160" x="2524125" y="3517900"/>
          <p14:tracePt t="21168" x="2566988" y="3517900"/>
          <p14:tracePt t="21177" x="2600325" y="3517900"/>
          <p14:tracePt t="21183" x="2651125" y="3517900"/>
          <p14:tracePt t="21191" x="2711450" y="3517900"/>
          <p14:tracePt t="21200" x="2770188" y="3517900"/>
          <p14:tracePt t="21207" x="2813050" y="3517900"/>
          <p14:tracePt t="21216" x="2855913" y="3517900"/>
          <p14:tracePt t="21223" x="2897188" y="3517900"/>
          <p14:tracePt t="21233" x="2922588" y="3517900"/>
          <p14:tracePt t="21241" x="2957513" y="3517900"/>
          <p14:tracePt t="21250" x="2974975" y="3517900"/>
          <p14:tracePt t="21258" x="3000375" y="3517900"/>
          <p14:tracePt t="21266" x="3025775" y="3517900"/>
          <p14:tracePt t="21274" x="3051175" y="3517900"/>
          <p14:tracePt t="21282" x="3067050" y="3517900"/>
          <p14:tracePt t="21294" x="3094038" y="3517900"/>
          <p14:tracePt t="21299" x="3119438" y="3517900"/>
          <p14:tracePt t="21310" x="3144838" y="3517900"/>
          <p14:tracePt t="21314" x="3170238" y="3517900"/>
          <p14:tracePt t="21321" x="3195638" y="3517900"/>
          <p14:tracePt t="21329" x="3238500" y="3517900"/>
          <p14:tracePt t="21337" x="3279775" y="3517900"/>
          <p14:tracePt t="21345" x="3322638" y="3517900"/>
          <p14:tracePt t="21353" x="3355975" y="3509963"/>
          <p14:tracePt t="21361" x="3416300" y="3502025"/>
          <p14:tracePt t="21369" x="3492500" y="3492500"/>
          <p14:tracePt t="21377" x="3560763" y="3492500"/>
          <p14:tracePt t="21385" x="3594100" y="3484563"/>
          <p14:tracePt t="21394" x="3654425" y="3475038"/>
          <p14:tracePt t="21402" x="3738563" y="3459163"/>
          <p14:tracePt t="21410" x="3773488" y="3459163"/>
          <p14:tracePt t="21418" x="3806825" y="3449638"/>
          <p14:tracePt t="21425" x="3824288" y="3449638"/>
          <p14:tracePt t="21434" x="3841750" y="3449638"/>
          <p14:tracePt t="21442" x="3857625" y="3449638"/>
          <p14:tracePt t="21466" x="3867150" y="3449638"/>
          <p14:tracePt t="21873" x="3883025" y="3449638"/>
          <p14:tracePt t="21878" x="3892550" y="3449638"/>
          <p14:tracePt t="21886" x="3917950" y="3449638"/>
          <p14:tracePt t="21894" x="3951288" y="3449638"/>
          <p14:tracePt t="21902" x="3994150" y="3449638"/>
          <p14:tracePt t="21910" x="4037013" y="3449638"/>
          <p14:tracePt t="21918" x="4087813" y="3449638"/>
          <p14:tracePt t="21926" x="4164013" y="3449638"/>
          <p14:tracePt t="21934" x="4232275" y="3449638"/>
          <p14:tracePt t="21942" x="4316413" y="3449638"/>
          <p14:tracePt t="21950" x="4394200" y="3449638"/>
          <p14:tracePt t="21959" x="4419600" y="3449638"/>
          <p14:tracePt t="21966" x="4495800" y="3449638"/>
          <p14:tracePt t="21974" x="4554538" y="3449638"/>
          <p14:tracePt t="21982" x="4597400" y="3449638"/>
          <p14:tracePt t="21993" x="4622800" y="3449638"/>
          <p14:tracePt t="21998" x="4673600" y="3449638"/>
          <p14:tracePt t="22009" x="4724400" y="3449638"/>
          <p14:tracePt t="22014" x="4767263" y="3449638"/>
          <p14:tracePt t="22023" x="4818063" y="3449638"/>
          <p14:tracePt t="22030" x="4868863" y="3449638"/>
          <p14:tracePt t="22039" x="4911725" y="3449638"/>
          <p14:tracePt t="22046" x="4954588" y="3449638"/>
          <p14:tracePt t="22054" x="4997450" y="3449638"/>
          <p14:tracePt t="22062" x="5030788" y="3449638"/>
          <p14:tracePt t="22070" x="5073650" y="3449638"/>
          <p14:tracePt t="22078" x="5106988" y="3449638"/>
          <p14:tracePt t="22088" x="5124450" y="3449638"/>
          <p14:tracePt t="22096" x="5141913" y="3449638"/>
          <p14:tracePt t="22104" x="5149850" y="3449638"/>
          <p14:tracePt t="22110" x="5167313" y="3449638"/>
          <p14:tracePt t="22120" x="5175250" y="3449638"/>
          <p14:tracePt t="22136" x="5183188" y="3449638"/>
          <p14:tracePt t="22144" x="5192713" y="3449638"/>
          <p14:tracePt t="22426" x="5208588" y="3449638"/>
          <p14:tracePt t="22433" x="5226050" y="3449638"/>
          <p14:tracePt t="22441" x="5260975" y="3449638"/>
          <p14:tracePt t="22450" x="5286375" y="3449638"/>
          <p14:tracePt t="22458" x="5345113" y="3449638"/>
          <p14:tracePt t="22466" x="5395913" y="3449638"/>
          <p14:tracePt t="22475" x="5464175" y="3441700"/>
          <p14:tracePt t="22482" x="5514975" y="3441700"/>
          <p14:tracePt t="22493" x="5634038" y="3441700"/>
          <p14:tracePt t="22498" x="5719763" y="3441700"/>
          <p14:tracePt t="22510" x="5761038" y="3441700"/>
          <p14:tracePt t="22514" x="5829300" y="3441700"/>
          <p14:tracePt t="22526" x="5932488" y="3424238"/>
          <p14:tracePt t="22530" x="5999163" y="3424238"/>
          <p14:tracePt t="22538" x="6034088" y="3424238"/>
          <p14:tracePt t="22545" x="6102350" y="3424238"/>
          <p14:tracePt t="22553" x="6169025" y="3424238"/>
          <p14:tracePt t="22562" x="6229350" y="3416300"/>
          <p14:tracePt t="22570" x="6272213" y="3416300"/>
          <p14:tracePt t="22578" x="6323013" y="3416300"/>
          <p14:tracePt t="22586" x="6348413" y="3416300"/>
          <p14:tracePt t="22594" x="6391275" y="3408363"/>
          <p14:tracePt t="22602" x="6416675" y="3408363"/>
          <p14:tracePt t="22610" x="6442075" y="3408363"/>
          <p14:tracePt t="22618" x="6457950" y="3408363"/>
          <p14:tracePt t="22626" x="6475413" y="3398838"/>
          <p14:tracePt t="22634" x="6483350" y="3398838"/>
          <p14:tracePt t="23063" x="6483350" y="3416300"/>
          <p14:tracePt t="23070" x="6457950" y="3441700"/>
          <p14:tracePt t="23078" x="6432550" y="3459163"/>
          <p14:tracePt t="23086" x="6381750" y="3517900"/>
          <p14:tracePt t="23095" x="6313488" y="3568700"/>
          <p14:tracePt t="23102" x="6229350" y="3629025"/>
          <p14:tracePt t="23111" x="6143625" y="3697288"/>
          <p14:tracePt t="23118" x="6042025" y="3763963"/>
          <p14:tracePt t="23125" x="5864225" y="3875088"/>
          <p14:tracePt t="23133" x="5745163" y="3960813"/>
          <p14:tracePt t="23141" x="5668963" y="4011613"/>
          <p14:tracePt t="23150" x="5446713" y="4130675"/>
          <p14:tracePt t="23157" x="5311775" y="4206875"/>
          <p14:tracePt t="23166" x="5175250" y="4265613"/>
          <p14:tracePt t="23174" x="5091113" y="4308475"/>
          <p14:tracePt t="23182" x="4878388" y="4384675"/>
          <p14:tracePt t="23193" x="4784725" y="4410075"/>
          <p14:tracePt t="23198" x="4683125" y="4435475"/>
          <p14:tracePt t="23211" x="4435475" y="4478338"/>
          <p14:tracePt t="23214" x="4300538" y="4503738"/>
          <p14:tracePt t="23225" x="4079875" y="4529138"/>
          <p14:tracePt t="23230" x="3892550" y="4546600"/>
          <p14:tracePt t="23242" x="3781425" y="4554538"/>
          <p14:tracePt t="23248" x="3603625" y="4572000"/>
          <p14:tracePt t="23258" x="3330575" y="4597400"/>
          <p14:tracePt t="23264" x="3170238" y="4614863"/>
          <p14:tracePt t="23272" x="3033713" y="4622800"/>
          <p14:tracePt t="23280" x="2881313" y="4640263"/>
          <p14:tracePt t="23288" x="2805113" y="4640263"/>
          <p14:tracePt t="23296" x="2566988" y="4665663"/>
          <p14:tracePt t="23304" x="2422525" y="4665663"/>
          <p14:tracePt t="23311" x="2336800" y="4673600"/>
          <p14:tracePt t="23319" x="2192338" y="4673600"/>
          <p14:tracePt t="23327" x="2082800" y="4673600"/>
          <p14:tracePt t="23335" x="1954213" y="4673600"/>
          <p14:tracePt t="23343" x="1895475" y="4673600"/>
          <p14:tracePt t="23351" x="1776413" y="4673600"/>
          <p14:tracePt t="23359" x="1716088" y="4673600"/>
          <p14:tracePt t="23367" x="1657350" y="4673600"/>
          <p14:tracePt t="23377" x="1597025" y="4673600"/>
          <p14:tracePt t="23383" x="1538288" y="4665663"/>
          <p14:tracePt t="23391" x="1504950" y="4665663"/>
          <p14:tracePt t="23400" x="1470025" y="4665663"/>
          <p14:tracePt t="23408" x="1452563" y="4665663"/>
          <p14:tracePt t="23415" x="1419225" y="4665663"/>
          <p14:tracePt t="23423" x="1385888" y="4665663"/>
          <p14:tracePt t="23432" x="1368425" y="4665663"/>
          <p14:tracePt t="23440" x="1308100" y="4665663"/>
          <p14:tracePt t="23448" x="1300163" y="4665663"/>
          <p14:tracePt t="23456" x="1282700" y="4665663"/>
          <p14:tracePt t="23463" x="1274763" y="4665663"/>
          <p14:tracePt t="23472" x="1241425" y="4665663"/>
          <p14:tracePt t="23480" x="1216025" y="4665663"/>
          <p14:tracePt t="23488" x="1189038" y="4665663"/>
          <p14:tracePt t="23495" x="1181100" y="4665663"/>
          <p14:tracePt t="23507" x="1163638" y="4665663"/>
          <p14:tracePt t="23511" x="1155700" y="4665663"/>
          <p14:tracePt t="23522" x="1138238" y="4665663"/>
          <p14:tracePt t="23527" x="1130300" y="4665663"/>
          <p14:tracePt t="24459" x="1138238" y="4665663"/>
          <p14:tracePt t="24464" x="1147763" y="4665663"/>
          <p14:tracePt t="24471" x="1173163" y="4665663"/>
          <p14:tracePt t="24480" x="1206500" y="4665663"/>
          <p14:tracePt t="24488" x="1231900" y="4665663"/>
          <p14:tracePt t="24495" x="1257300" y="4665663"/>
          <p14:tracePt t="24503" x="1292225" y="4665663"/>
          <p14:tracePt t="24512" x="1325563" y="4665663"/>
          <p14:tracePt t="24520" x="1350963" y="4665663"/>
          <p14:tracePt t="24528" x="1385888" y="4665663"/>
          <p14:tracePt t="24536" x="1444625" y="4665663"/>
          <p14:tracePt t="24544" x="1487488" y="4665663"/>
          <p14:tracePt t="24552" x="1538288" y="4665663"/>
          <p14:tracePt t="24560" x="1614488" y="4665663"/>
          <p14:tracePt t="24568" x="1649413" y="4665663"/>
          <p14:tracePt t="24576" x="1725613" y="4665663"/>
          <p14:tracePt t="24584" x="1819275" y="4665663"/>
          <p14:tracePt t="24592" x="1895475" y="4665663"/>
          <p14:tracePt t="24602" x="1989138" y="4665663"/>
          <p14:tracePt t="24610" x="2108200" y="4665663"/>
          <p14:tracePt t="24622" x="2174875" y="4665663"/>
          <p14:tracePt t="24628" x="2260600" y="4665663"/>
          <p14:tracePt t="24636" x="2336800" y="4665663"/>
          <p14:tracePt t="24646" x="2387600" y="4665663"/>
          <p14:tracePt t="24652" x="2473325" y="4665663"/>
          <p14:tracePt t="24662" x="2566988" y="4665663"/>
          <p14:tracePt t="24668" x="2651125" y="4665663"/>
          <p14:tracePt t="24677" x="2736850" y="4673600"/>
          <p14:tracePt t="24686" x="2820988" y="4691063"/>
          <p14:tracePt t="24694" x="2922588" y="4699000"/>
          <p14:tracePt t="24702" x="3076575" y="4708525"/>
          <p14:tracePt t="24713" x="3178175" y="4724400"/>
          <p14:tracePt t="24718" x="3305175" y="4733925"/>
          <p14:tracePt t="24727" x="3449638" y="4741863"/>
          <p14:tracePt t="24734" x="3568700" y="4741863"/>
          <p14:tracePt t="24744" x="3687763" y="4741863"/>
          <p14:tracePt t="24751" x="3748088" y="4741863"/>
          <p14:tracePt t="24758" x="3875088" y="4759325"/>
          <p14:tracePt t="24766" x="3994150" y="4759325"/>
          <p14:tracePt t="24774" x="4070350" y="4759325"/>
          <p14:tracePt t="24782" x="4206875" y="4759325"/>
          <p14:tracePt t="24791" x="4325938" y="4759325"/>
          <p14:tracePt t="24798" x="4376738" y="4759325"/>
          <p14:tracePt t="24807" x="4503738" y="4759325"/>
          <p14:tracePt t="24816" x="4630738" y="4759325"/>
          <p14:tracePt t="24822" x="4708525" y="4759325"/>
          <p14:tracePt t="24830" x="4818063" y="4759325"/>
          <p14:tracePt t="24838" x="4878388" y="4759325"/>
          <p14:tracePt t="24846" x="4962525" y="4759325"/>
          <p14:tracePt t="24854" x="5022850" y="4759325"/>
          <p14:tracePt t="24862" x="5064125" y="4759325"/>
          <p14:tracePt t="24870" x="5116513" y="4759325"/>
          <p14:tracePt t="24878" x="5175250" y="4759325"/>
          <p14:tracePt t="24886" x="5208588" y="4759325"/>
          <p14:tracePt t="24893" x="5276850" y="4759325"/>
          <p14:tracePt t="24902" x="5294313" y="4759325"/>
          <p14:tracePt t="24910" x="5337175" y="4759325"/>
          <p14:tracePt t="24918" x="5413375" y="4759325"/>
          <p14:tracePt t="24925" x="5456238" y="4759325"/>
          <p14:tracePt t="24936" x="5514975" y="4759325"/>
          <p14:tracePt t="24941" x="5540375" y="4759325"/>
          <p14:tracePt t="24952" x="5616575" y="4759325"/>
          <p14:tracePt t="24958" x="5676900" y="4759325"/>
          <p14:tracePt t="24968" x="5710238" y="4759325"/>
          <p14:tracePt t="24975" x="5795963" y="4759325"/>
          <p14:tracePt t="24984" x="5829300" y="4759325"/>
          <p14:tracePt t="24992" x="5905500" y="4759325"/>
          <p14:tracePt t="25000" x="5965825" y="4759325"/>
          <p14:tracePt t="25010" x="6067425" y="4759325"/>
          <p14:tracePt t="25016" x="6135688" y="4759325"/>
          <p14:tracePt t="25026" x="6178550" y="4759325"/>
          <p14:tracePt t="25032" x="6254750" y="4759325"/>
          <p14:tracePt t="25043" x="6305550" y="4759325"/>
          <p14:tracePt t="25048" x="6365875" y="4759325"/>
          <p14:tracePt t="25060" x="6442075" y="4759325"/>
          <p14:tracePt t="25064" x="6492875" y="4759325"/>
          <p14:tracePt t="25074" x="6551613" y="4759325"/>
          <p14:tracePt t="25080" x="6611938" y="4759325"/>
          <p14:tracePt t="25088" x="6670675" y="4759325"/>
          <p14:tracePt t="25096" x="6688138" y="4759325"/>
          <p14:tracePt t="25104" x="6738938" y="4749800"/>
          <p14:tracePt t="25112" x="6764338" y="4749800"/>
          <p14:tracePt t="25120" x="6807200" y="4749800"/>
          <p14:tracePt t="25128" x="6840538" y="4749800"/>
          <p14:tracePt t="25136" x="6908800" y="4749800"/>
          <p14:tracePt t="25146" x="6951663" y="4749800"/>
          <p14:tracePt t="25152" x="6985000" y="4749800"/>
          <p14:tracePt t="25160" x="7027863" y="4749800"/>
          <p14:tracePt t="25168" x="7078663" y="4749800"/>
          <p14:tracePt t="25178" x="7154863" y="4749800"/>
          <p14:tracePt t="25184" x="7248525" y="4749800"/>
          <p14:tracePt t="25193" x="7308850" y="4749800"/>
          <p14:tracePt t="25200" x="7385050" y="4749800"/>
          <p14:tracePt t="25208" x="7435850" y="4749800"/>
          <p14:tracePt t="25216" x="7486650" y="4741863"/>
          <p14:tracePt t="25228" x="7529513" y="4741863"/>
          <p14:tracePt t="25238" x="7572375" y="4741863"/>
          <p14:tracePt t="25246" x="7605713" y="4741863"/>
          <p14:tracePt t="25252" x="7648575" y="4741863"/>
          <p14:tracePt t="25262" x="7673975" y="4741863"/>
          <p14:tracePt t="25270" x="7691438" y="4741863"/>
          <p14:tracePt t="25278" x="7724775" y="4741863"/>
          <p14:tracePt t="25288" x="7758113" y="4741863"/>
          <p14:tracePt t="25298" x="7800975" y="4741863"/>
          <p14:tracePt t="25307" x="7927975" y="4741863"/>
          <p14:tracePt t="25316" x="7954963" y="4741863"/>
          <p14:tracePt t="25326" x="7988300" y="4741863"/>
          <p14:tracePt t="25333" x="8021638" y="4741863"/>
          <p14:tracePt t="25341" x="8064500" y="4741863"/>
          <p14:tracePt t="25350" x="8081963" y="4741863"/>
          <p14:tracePt t="25359" x="8107363" y="4741863"/>
          <p14:tracePt t="25366" x="8115300" y="4741863"/>
          <p14:tracePt t="25375" x="8124825" y="4741863"/>
          <p14:tracePt t="25384" x="8124825" y="4733925"/>
          <p14:tracePt t="25392" x="8132763" y="4733925"/>
          <p14:tracePt t="25400" x="8140700" y="4733925"/>
          <p14:tracePt t="25432" x="8158163" y="4733925"/>
          <p14:tracePt t="25440" x="8166100" y="4733925"/>
          <p14:tracePt t="25445" x="8175625" y="4733925"/>
          <p14:tracePt t="25453" x="8183563" y="4733925"/>
          <p14:tracePt t="25461" x="8191500" y="4733925"/>
          <p14:tracePt t="25485" x="8201025" y="4733925"/>
          <p14:tracePt t="25495" x="8201025" y="4724400"/>
          <p14:tracePt t="26776" x="8201025" y="4716463"/>
          <p14:tracePt t="26783" x="8166100" y="4699000"/>
          <p14:tracePt t="26792" x="8081963" y="4648200"/>
          <p14:tracePt t="26801" x="8021638" y="4605338"/>
          <p14:tracePt t="26808" x="7996238" y="4589463"/>
          <p14:tracePt t="26817" x="7920038" y="4538663"/>
          <p14:tracePt t="26825" x="7851775" y="4495800"/>
          <p14:tracePt t="26834" x="7758113" y="4427538"/>
          <p14:tracePt t="26841" x="7699375" y="4384675"/>
          <p14:tracePt t="26848" x="7631113" y="4316413"/>
          <p14:tracePt t="26858" x="7580313" y="4291013"/>
          <p14:tracePt t="26874" x="7410450" y="4130675"/>
          <p14:tracePt t="26881" x="7324725" y="4062413"/>
          <p14:tracePt t="26891" x="7248525" y="3994150"/>
          <p14:tracePt t="26901" x="7180263" y="3935413"/>
          <p14:tracePt t="26907" x="7104063" y="3857625"/>
          <p14:tracePt t="26915" x="6943725" y="3730625"/>
          <p14:tracePt t="26923" x="6865938" y="3662363"/>
          <p14:tracePt t="26933" x="6738938" y="3552825"/>
          <p14:tracePt t="26943" x="6475413" y="3382963"/>
          <p14:tracePt t="26953" x="6330950" y="3289300"/>
          <p14:tracePt t="26963" x="6211888" y="3221038"/>
          <p14:tracePt t="26970" x="6076950" y="3127375"/>
          <p14:tracePt t="26978" x="5957888" y="3059113"/>
          <p14:tracePt t="26986" x="5838825" y="3000375"/>
          <p14:tracePt t="26994" x="5778500" y="2957513"/>
          <p14:tracePt t="27002" x="5668963" y="2897188"/>
          <p14:tracePt t="27010" x="5583238" y="2855913"/>
          <p14:tracePt t="27018" x="5464175" y="2795588"/>
          <p14:tracePt t="27028" x="5413375" y="2778125"/>
          <p14:tracePt t="27034" x="5337175" y="2744788"/>
          <p14:tracePt t="27042" x="5276850" y="2719388"/>
          <p14:tracePt t="27050" x="5175250" y="2701925"/>
          <p14:tracePt t="27058" x="5073650" y="2676525"/>
          <p14:tracePt t="27065" x="4987925" y="2676525"/>
          <p14:tracePt t="27074" x="4919663" y="2676525"/>
          <p14:tracePt t="27082" x="4818063" y="2676525"/>
          <p14:tracePt t="27090" x="4716463" y="2676525"/>
          <p14:tracePt t="27098" x="4589463" y="2701925"/>
          <p14:tracePt t="27106" x="4503738" y="2736850"/>
          <p14:tracePt t="27114" x="4435475" y="2770188"/>
          <p14:tracePt t="27122" x="4333875" y="2830513"/>
          <p14:tracePt t="27130" x="4257675" y="2871788"/>
          <p14:tracePt t="27138" x="4189413" y="2914650"/>
          <p14:tracePt t="27146" x="4130675" y="2949575"/>
          <p14:tracePt t="27154" x="4070350" y="2974975"/>
          <p14:tracePt t="27163" x="4002088" y="3008313"/>
          <p14:tracePt t="27170" x="3943350" y="3041650"/>
          <p14:tracePt t="27180" x="3867150" y="3059113"/>
          <p14:tracePt t="27186" x="3806825" y="3094038"/>
          <p14:tracePt t="27194" x="3748088" y="3109913"/>
          <p14:tracePt t="27202" x="3697288" y="3119438"/>
          <p14:tracePt t="27210" x="3671888" y="3127375"/>
          <p14:tracePt t="27220" x="3662363" y="3127375"/>
          <p14:tracePt t="27228" x="3646488" y="3127375"/>
          <p14:tracePt t="27236" x="3636963" y="3127375"/>
          <p14:tracePt t="27243" x="3629025" y="3127375"/>
          <p14:tracePt t="27252" x="3611563" y="3127375"/>
          <p14:tracePt t="27259" x="3594100" y="3119438"/>
          <p14:tracePt t="27268" x="3578225" y="3109913"/>
          <p14:tracePt t="27276" x="3560763" y="3076575"/>
          <p14:tracePt t="27284" x="3535363" y="2982913"/>
          <p14:tracePt t="27293" x="3527425" y="2914650"/>
          <p14:tracePt t="27302" x="3527425" y="2863850"/>
          <p14:tracePt t="27307" x="3517900" y="2778125"/>
          <p14:tracePt t="27316" x="3517900" y="2711450"/>
          <p14:tracePt t="27324" x="3517900" y="2582863"/>
          <p14:tracePt t="27333" x="3517900" y="2516188"/>
          <p14:tracePt t="27342" x="3517900" y="2387600"/>
          <p14:tracePt t="27350" x="3517900" y="2311400"/>
          <p14:tracePt t="27355" x="3517900" y="2268538"/>
          <p14:tracePt t="27363" x="3517900" y="2200275"/>
          <p14:tracePt t="27372" x="3517900" y="2116138"/>
          <p14:tracePt t="27379" x="3517900" y="2055813"/>
          <p14:tracePt t="27388" x="3517900" y="1997075"/>
          <p14:tracePt t="27396" x="3517900" y="1954213"/>
          <p14:tracePt t="27403" x="3502025" y="1895475"/>
          <p14:tracePt t="27412" x="3502025" y="1870075"/>
          <p14:tracePt t="27419" x="3502025" y="1844675"/>
          <p14:tracePt t="27428" x="3502025" y="1809750"/>
          <p14:tracePt t="27436" x="3502025" y="1784350"/>
          <p14:tracePt t="27443" x="3502025" y="1758950"/>
          <p14:tracePt t="27451" x="3492500" y="1741488"/>
          <p14:tracePt t="27460" x="3484563" y="1708150"/>
          <p14:tracePt t="27468" x="3484563" y="1690688"/>
          <p14:tracePt t="27476" x="3484563" y="1665288"/>
          <p14:tracePt t="27486" x="3484563" y="1657350"/>
          <p14:tracePt t="27493" x="3484563" y="1639888"/>
          <p14:tracePt t="27502" x="3475038" y="1631950"/>
          <p14:tracePt t="27509" x="3475038" y="1614488"/>
          <p14:tracePt t="27519" x="3475038" y="1606550"/>
          <p14:tracePt t="27534" x="3475038" y="1589088"/>
          <p14:tracePt t="27542" x="3475038" y="1581150"/>
          <p14:tracePt t="27558" x="3475038" y="1563688"/>
          <p14:tracePt t="27566" x="3484563" y="1538288"/>
          <p14:tracePt t="27574" x="3484563" y="1530350"/>
          <p14:tracePt t="27582" x="3492500" y="1520825"/>
          <p14:tracePt t="27591" x="3502025" y="1504950"/>
          <p14:tracePt t="27598" x="3517900" y="1495425"/>
          <p14:tracePt t="27607" x="3527425" y="1477963"/>
          <p14:tracePt t="27614" x="3535363" y="1462088"/>
          <p14:tracePt t="27622" x="3552825" y="1452563"/>
          <p14:tracePt t="27630" x="3568700" y="1436688"/>
          <p14:tracePt t="27638" x="3586163" y="1427163"/>
          <p14:tracePt t="27646" x="3594100" y="1419225"/>
          <p14:tracePt t="27654" x="3603625" y="1411288"/>
          <p14:tracePt t="27662" x="3611563" y="1401763"/>
          <p14:tracePt t="27718" x="3619500" y="1401763"/>
          <p14:tracePt t="27733" x="3629025" y="1401763"/>
          <p14:tracePt t="27741" x="3636963" y="1419225"/>
          <p14:tracePt t="27750" x="3646488" y="1419225"/>
          <p14:tracePt t="27757" x="3671888" y="1436688"/>
          <p14:tracePt t="27766" x="3671888" y="1452563"/>
          <p14:tracePt t="27776" x="3697288" y="1477963"/>
          <p14:tracePt t="27782" x="3713163" y="1487488"/>
          <p14:tracePt t="27794" x="3730625" y="1512888"/>
          <p14:tracePt t="27801" x="3738563" y="1520825"/>
          <p14:tracePt t="27808" x="3748088" y="1538288"/>
          <p14:tracePt t="27816" x="3763963" y="1571625"/>
          <p14:tracePt t="27824" x="3773488" y="1571625"/>
          <p14:tracePt t="27835" x="3781425" y="1589088"/>
          <p14:tracePt t="27840" x="3790950" y="1606550"/>
          <p14:tracePt t="27856" x="3790950" y="1622425"/>
          <p14:tracePt t="27892" x="3790950" y="1631950"/>
          <p14:tracePt t="27989" x="3798888" y="1631950"/>
          <p14:tracePt t="28138" x="3798888" y="1639888"/>
          <p14:tracePt t="28146" x="3798888" y="1657350"/>
          <p14:tracePt t="28154" x="3790950" y="1682750"/>
          <p14:tracePt t="28162" x="3781425" y="1708150"/>
          <p14:tracePt t="28170" x="3763963" y="1741488"/>
          <p14:tracePt t="28178" x="3756025" y="1776413"/>
          <p14:tracePt t="28186" x="3738563" y="1809750"/>
          <p14:tracePt t="28193" x="3730625" y="1835150"/>
          <p14:tracePt t="28203" x="3730625" y="1844675"/>
          <p14:tracePt t="28209" x="3722688" y="1860550"/>
          <p14:tracePt t="28218" x="3722688" y="1878013"/>
          <p14:tracePt t="28233" x="3713163" y="1878013"/>
          <p14:tracePt t="28241" x="3713163" y="1885950"/>
          <p14:tracePt t="28346" x="3713163" y="1878013"/>
          <p14:tracePt t="28353" x="3713163" y="1860550"/>
          <p14:tracePt t="28363" x="3713163" y="1835150"/>
          <p14:tracePt t="28371" x="3713163" y="1827213"/>
          <p14:tracePt t="28378" x="3713163" y="1801813"/>
          <p14:tracePt t="28388" x="3713163" y="1784350"/>
          <p14:tracePt t="28396" x="3713163" y="1776413"/>
          <p14:tracePt t="28403" x="3713163" y="1741488"/>
          <p14:tracePt t="28412" x="3722688" y="1725613"/>
          <p14:tracePt t="28420" x="3730625" y="1708150"/>
          <p14:tracePt t="28428" x="3738563" y="1690688"/>
          <p14:tracePt t="28436" x="3738563" y="1682750"/>
          <p14:tracePt t="28444" x="3748088" y="1674813"/>
          <p14:tracePt t="28460" x="3756025" y="1665288"/>
          <p14:tracePt t="28500" x="3756025" y="1657350"/>
          <p14:tracePt t="28613" x="3756025" y="1649413"/>
          <p14:tracePt t="28620" x="3756025" y="1639888"/>
          <p14:tracePt t="28628" x="3763963" y="1639888"/>
          <p14:tracePt t="28638" x="3763963" y="1631950"/>
          <p14:tracePt t="28654" x="3763963" y="1622425"/>
          <p14:tracePt t="28661" x="3763963" y="1614488"/>
          <p14:tracePt t="28678" x="3763963" y="1606550"/>
          <p14:tracePt t="28686" x="3763963" y="1589088"/>
          <p14:tracePt t="28702" x="3763963" y="1581150"/>
          <p14:tracePt t="28710" x="3763963" y="1571625"/>
          <p14:tracePt t="28806" x="3763963" y="1589088"/>
          <p14:tracePt t="28814" x="3763963" y="1614488"/>
          <p14:tracePt t="28822" x="3763963" y="1639888"/>
          <p14:tracePt t="28830" x="3763963" y="1657350"/>
          <p14:tracePt t="28838" x="3763963" y="1674813"/>
          <p14:tracePt t="28846" x="3763963" y="1690688"/>
          <p14:tracePt t="28854" x="3763963" y="1700213"/>
          <p14:tracePt t="28862" x="3763963" y="1708150"/>
          <p14:tracePt t="28877" x="3763963" y="1716088"/>
          <p14:tracePt t="28878" x="3763963" y="1725613"/>
          <p14:tracePt t="29138" x="3773488" y="1725613"/>
          <p14:tracePt t="29167" x="3790950" y="1725613"/>
          <p14:tracePt t="29175" x="3806825" y="1725613"/>
          <p14:tracePt t="29193" x="3832225" y="1725613"/>
          <p14:tracePt t="29200" x="3857625" y="1725613"/>
          <p14:tracePt t="29209" x="3883025" y="1725613"/>
          <p14:tracePt t="29216" x="3908425" y="1725613"/>
          <p14:tracePt t="29226" x="3917950" y="1725613"/>
          <p14:tracePt t="29234" x="3925888" y="1725613"/>
          <p14:tracePt t="29242" x="3935413" y="1716088"/>
          <p14:tracePt t="29321" x="3935413" y="1708150"/>
          <p14:tracePt t="29354" x="3935413" y="1700213"/>
          <p14:tracePt t="29362" x="3935413" y="1690688"/>
          <p14:tracePt t="29378" x="3925888" y="1682750"/>
          <p14:tracePt t="29402" x="3925888" y="1674813"/>
          <p14:tracePt t="29458" x="3943350" y="1674813"/>
          <p14:tracePt t="29467" x="3951288" y="1674813"/>
          <p14:tracePt t="29474" x="3960813" y="1674813"/>
          <p14:tracePt t="29485" x="3968750" y="1674813"/>
          <p14:tracePt t="29490" x="3976688" y="1674813"/>
          <p14:tracePt t="29497" x="3986213" y="1674813"/>
          <p14:tracePt t="29505" x="3994150" y="1674813"/>
          <p14:tracePt t="29540" x="3994150" y="1682750"/>
          <p14:tracePt t="29548" x="3994150" y="1690688"/>
          <p14:tracePt t="29564" x="3994150" y="1700213"/>
          <p14:tracePt t="29572" x="4002088" y="1700213"/>
          <p14:tracePt t="29580" x="4002088" y="1708150"/>
          <p14:tracePt t="29588" x="4011613" y="1708150"/>
          <p14:tracePt t="29596" x="4011613" y="1716088"/>
          <p14:tracePt t="29628" x="4027488" y="1716088"/>
          <p14:tracePt t="29637" x="4044950" y="1716088"/>
          <p14:tracePt t="29644" x="4062413" y="1716088"/>
          <p14:tracePt t="29653" x="4095750" y="1690688"/>
          <p14:tracePt t="29660" x="4121150" y="1665288"/>
          <p14:tracePt t="29669" x="4164013" y="1631950"/>
          <p14:tracePt t="29678" x="4197350" y="1614488"/>
          <p14:tracePt t="29686" x="4232275" y="1581150"/>
          <p14:tracePt t="29692" x="4240213" y="1563688"/>
          <p14:tracePt t="29700" x="4257675" y="1546225"/>
          <p14:tracePt t="29716" x="4265613" y="1530350"/>
          <p14:tracePt t="29724" x="4265613" y="1520825"/>
          <p14:tracePt t="29798" x="4257675" y="1520825"/>
          <p14:tracePt t="29808" x="4240213" y="1530350"/>
          <p14:tracePt t="29814" x="4224338" y="1555750"/>
          <p14:tracePt t="29823" x="4181475" y="1589088"/>
          <p14:tracePt t="29830" x="4130675" y="1639888"/>
          <p14:tracePt t="29839" x="4087813" y="1690688"/>
          <p14:tracePt t="29845" x="4037013" y="1741488"/>
          <p14:tracePt t="29853" x="3986213" y="1801813"/>
          <p14:tracePt t="29862" x="3867150" y="1928813"/>
          <p14:tracePt t="29874" x="3798888" y="2039938"/>
          <p14:tracePt t="29877" x="3713163" y="2174875"/>
          <p14:tracePt t="29885" x="3654425" y="2243138"/>
          <p14:tracePt t="29893" x="3578225" y="2344738"/>
          <p14:tracePt t="29902" x="3467100" y="2506663"/>
          <p14:tracePt t="29909" x="3365500" y="2633663"/>
          <p14:tracePt t="29918" x="3297238" y="2752725"/>
          <p14:tracePt t="29925" x="3178175" y="2897188"/>
          <p14:tracePt t="29933" x="3094038" y="3000375"/>
          <p14:tracePt t="29941" x="3008313" y="3119438"/>
          <p14:tracePt t="29950" x="2914650" y="3246438"/>
          <p14:tracePt t="29957" x="2871788" y="3305175"/>
          <p14:tracePt t="29966" x="2770188" y="3449638"/>
          <p14:tracePt t="29973" x="2668588" y="3578225"/>
          <p14:tracePt t="29982" x="2600325" y="3679825"/>
          <p14:tracePt t="29992" x="2541588" y="3748088"/>
          <p14:tracePt t="29998" x="2463800" y="3824288"/>
          <p14:tracePt t="30009" x="2397125" y="3900488"/>
          <p14:tracePt t="30014" x="2354263" y="3951288"/>
          <p14:tracePt t="30023" x="2311400" y="4002088"/>
          <p14:tracePt t="30029" x="2286000" y="4052888"/>
          <p14:tracePt t="30038" x="2243138" y="4105275"/>
          <p14:tracePt t="30046" x="2227263" y="4130675"/>
          <p14:tracePt t="30053" x="2200275" y="4164013"/>
          <p14:tracePt t="30062" x="2159000" y="4214813"/>
          <p14:tracePt t="30072" x="2133600" y="4249738"/>
          <p14:tracePt t="30080" x="2116138" y="4291013"/>
          <p14:tracePt t="30088" x="2090738" y="4325938"/>
          <p14:tracePt t="30096" x="2055813" y="4384675"/>
          <p14:tracePt t="30104" x="2030413" y="4435475"/>
          <p14:tracePt t="30112" x="1989138" y="4503738"/>
          <p14:tracePt t="30120" x="1954213" y="4546600"/>
          <p14:tracePt t="30128" x="1911350" y="4614863"/>
          <p14:tracePt t="30136" x="1878013" y="4673600"/>
          <p14:tracePt t="30144" x="1852613" y="4741863"/>
          <p14:tracePt t="30152" x="1819275" y="4802188"/>
          <p14:tracePt t="30160" x="1801813" y="4835525"/>
          <p14:tracePt t="30169" x="1766888" y="4903788"/>
          <p14:tracePt t="30175" x="1716088" y="4987925"/>
          <p14:tracePt t="30184" x="1682750" y="5038725"/>
          <p14:tracePt t="30192" x="1665288" y="5073650"/>
          <p14:tracePt t="30200" x="1622425" y="5141913"/>
          <p14:tracePt t="30210" x="1606550" y="5167313"/>
          <p14:tracePt t="30216" x="1581150" y="5183188"/>
          <p14:tracePt t="30225" x="1571625" y="5208588"/>
          <p14:tracePt t="30233" x="1546225" y="5235575"/>
          <p14:tracePt t="30242" x="1538288" y="5260975"/>
          <p14:tracePt t="30249" x="1520825" y="5276850"/>
          <p14:tracePt t="30257" x="1504950" y="5286375"/>
          <p14:tracePt t="30264" x="1495425" y="5302250"/>
          <p14:tracePt t="30273" x="1477963" y="5311775"/>
          <p14:tracePt t="30292" x="1470025" y="5311775"/>
          <p14:tracePt t="30297" x="1462088" y="5311775"/>
          <p14:tracePt t="30304" x="1452563" y="5311775"/>
          <p14:tracePt t="30314" x="1436688" y="5302250"/>
          <p14:tracePt t="30319" x="1411288" y="5286375"/>
          <p14:tracePt t="30329" x="1376363" y="5251450"/>
          <p14:tracePt t="30335" x="1325563" y="5200650"/>
          <p14:tracePt t="30346" x="1274763" y="5157788"/>
          <p14:tracePt t="30352" x="1231900" y="5132388"/>
          <p14:tracePt t="30362" x="1181100" y="5081588"/>
          <p14:tracePt t="30368" x="1147763" y="5030788"/>
          <p14:tracePt t="30378" x="1062038" y="4946650"/>
          <p14:tracePt t="30383" x="1011238" y="4894263"/>
          <p14:tracePt t="30395" x="968375" y="4835525"/>
          <p14:tracePt t="30402" x="925513" y="4792663"/>
          <p14:tracePt t="30409" x="909638" y="4749800"/>
          <p14:tracePt t="30418" x="900113" y="4724400"/>
          <p14:tracePt t="30425" x="900113" y="4699000"/>
          <p14:tracePt t="30433" x="900113" y="4673600"/>
          <p14:tracePt t="30441" x="900113" y="4657725"/>
          <p14:tracePt t="30450" x="917575" y="4640263"/>
          <p14:tracePt t="30457" x="935038" y="4622800"/>
          <p14:tracePt t="30466" x="952500" y="4605338"/>
          <p14:tracePt t="30474" x="985838" y="4589463"/>
          <p14:tracePt t="30482" x="1019175" y="4572000"/>
          <p14:tracePt t="30490" x="1079500" y="4564063"/>
          <p14:tracePt t="30498" x="1147763" y="4546600"/>
          <p14:tracePt t="30507" x="1206500" y="4546600"/>
          <p14:tracePt t="30513" x="1241425" y="4546600"/>
          <p14:tracePt t="30523" x="1282700" y="4546600"/>
          <p14:tracePt t="30530" x="1308100" y="4546600"/>
          <p14:tracePt t="30539" x="1325563" y="4554538"/>
          <p14:tracePt t="30550" x="1333500" y="4564063"/>
          <p14:tracePt t="30557" x="1350963" y="4579938"/>
          <p14:tracePt t="30570" x="1360488" y="4605338"/>
          <p14:tracePt t="30582" x="1376363" y="4622800"/>
          <p14:tracePt t="30590" x="1401763" y="4716463"/>
          <p14:tracePt t="30598" x="1419225" y="4749800"/>
          <p14:tracePt t="30607" x="1427163" y="4792663"/>
          <p14:tracePt t="30613" x="1452563" y="4843463"/>
          <p14:tracePt t="30623" x="1462088" y="4894263"/>
          <p14:tracePt t="30630" x="1462088" y="4911725"/>
          <p14:tracePt t="30638" x="1470025" y="4972050"/>
          <p14:tracePt t="30645" x="1477963" y="5030788"/>
          <p14:tracePt t="30655" x="1487488" y="5091113"/>
          <p14:tracePt t="30663" x="1495425" y="5149850"/>
          <p14:tracePt t="30672" x="1495425" y="5192713"/>
          <p14:tracePt t="30680" x="1495425" y="5235575"/>
          <p14:tracePt t="30687" x="1495425" y="5276850"/>
          <p14:tracePt t="30696" x="1495425" y="5319713"/>
          <p14:tracePt t="30703" x="1495425" y="5353050"/>
          <p14:tracePt t="30712" x="1477963" y="5387975"/>
          <p14:tracePt t="30720" x="1462088" y="5456238"/>
          <p14:tracePt t="30728" x="1444625" y="5472113"/>
          <p14:tracePt t="30736" x="1427163" y="5497513"/>
          <p14:tracePt t="30744" x="1401763" y="5524500"/>
          <p14:tracePt t="30752" x="1385888" y="5540375"/>
          <p14:tracePt t="30760" x="1376363" y="5549900"/>
          <p14:tracePt t="30769" x="1350963" y="5565775"/>
          <p14:tracePt t="30779" x="1325563" y="5565775"/>
          <p14:tracePt t="30784" x="1292225" y="5565775"/>
          <p14:tracePt t="30793" x="1274763" y="5565775"/>
          <p14:tracePt t="30801" x="1241425" y="5565775"/>
          <p14:tracePt t="30811" x="1206500" y="5557838"/>
          <p14:tracePt t="30816" x="1173163" y="5540375"/>
          <p14:tracePt t="30827" x="1147763" y="5524500"/>
          <p14:tracePt t="30833" x="1122363" y="5507038"/>
          <p14:tracePt t="30845" x="1087438" y="5481638"/>
          <p14:tracePt t="30852" x="1069975" y="5464175"/>
          <p14:tracePt t="30862" x="1054100" y="5438775"/>
          <p14:tracePt t="30868" x="1036638" y="5421313"/>
          <p14:tracePt t="30877" x="1019175" y="5395913"/>
          <p14:tracePt t="30883" x="993775" y="5380038"/>
          <p14:tracePt t="30891" x="977900" y="5362575"/>
          <p14:tracePt t="30900" x="960438" y="5353050"/>
          <p14:tracePt t="30908" x="942975" y="5345113"/>
          <p14:tracePt t="30915" x="925513" y="5345113"/>
          <p14:tracePt t="30925" x="917575" y="5353050"/>
          <p14:tracePt t="30932" x="917575" y="5370513"/>
          <p14:tracePt t="30941" x="917575" y="5387975"/>
          <p14:tracePt t="31102" x="917575" y="5380038"/>
          <p14:tracePt t="31109" x="917575" y="5362575"/>
          <p14:tracePt t="31118" x="917575" y="5337175"/>
          <p14:tracePt t="31125" x="917575" y="5311775"/>
          <p14:tracePt t="31133" x="925513" y="5268913"/>
          <p14:tracePt t="31144" x="952500" y="5226050"/>
          <p14:tracePt t="31153" x="968375" y="5183188"/>
          <p14:tracePt t="31162" x="1011238" y="5132388"/>
          <p14:tracePt t="31171" x="1062038" y="5056188"/>
          <p14:tracePt t="31178" x="1104900" y="4997450"/>
          <p14:tracePt t="31187" x="1147763" y="4929188"/>
          <p14:tracePt t="31196" x="1266825" y="4784725"/>
          <p14:tracePt t="31204" x="1333500" y="4741863"/>
          <p14:tracePt t="31212" x="1368425" y="4691063"/>
          <p14:tracePt t="31220" x="1436688" y="4640263"/>
          <p14:tracePt t="31226" x="1530350" y="4529138"/>
          <p14:tracePt t="31236" x="1614488" y="4460875"/>
          <p14:tracePt t="31243" x="1682750" y="4384675"/>
          <p14:tracePt t="31252" x="1733550" y="4316413"/>
          <p14:tracePt t="31259" x="1801813" y="4240213"/>
          <p14:tracePt t="31268" x="1870075" y="4164013"/>
          <p14:tracePt t="31276" x="1997075" y="4037013"/>
          <p14:tracePt t="31283" x="2065338" y="3951288"/>
          <p14:tracePt t="31292" x="2159000" y="3832225"/>
          <p14:tracePt t="31300" x="2260600" y="3738563"/>
          <p14:tracePt t="31312" x="2336800" y="3629025"/>
          <p14:tracePt t="31315" x="2387600" y="3578225"/>
          <p14:tracePt t="31324" x="2438400" y="3502025"/>
          <p14:tracePt t="31332" x="2489200" y="3424238"/>
          <p14:tracePt t="31341" x="2498725" y="3398838"/>
          <p14:tracePt t="31347" x="2516188" y="3365500"/>
          <p14:tracePt t="31355" x="2524125" y="3340100"/>
          <p14:tracePt t="31363" x="2532063" y="3314700"/>
          <p14:tracePt t="31373" x="2541588" y="3279775"/>
          <p14:tracePt t="31379" x="2541588" y="3246438"/>
          <p14:tracePt t="31388" x="2549525" y="3211513"/>
          <p14:tracePt t="31395" x="2549525" y="3195638"/>
          <p14:tracePt t="31404" x="2549525" y="3178175"/>
          <p14:tracePt t="31412" x="2557463" y="3160713"/>
          <p14:tracePt t="31428" x="2557463" y="3152775"/>
          <p14:tracePt t="31480" x="2557463" y="3178175"/>
          <p14:tracePt t="31488" x="2557463" y="3271838"/>
          <p14:tracePt t="31498" x="2557463" y="3355975"/>
          <p14:tracePt t="31504" x="2549525" y="3467100"/>
          <p14:tracePt t="31514" x="2541588" y="3560763"/>
          <p14:tracePt t="31523" x="2541588" y="3654425"/>
          <p14:tracePt t="31530" x="2516188" y="3756025"/>
          <p14:tracePt t="31538" x="2498725" y="3832225"/>
          <p14:tracePt t="31546" x="2473325" y="3917950"/>
          <p14:tracePt t="31558" x="2455863" y="4019550"/>
          <p14:tracePt t="31562" x="2430463" y="4079875"/>
          <p14:tracePt t="31573" x="2413000" y="4130675"/>
          <p14:tracePt t="31578" x="2405063" y="4164013"/>
          <p14:tracePt t="31588" x="2397125" y="4181475"/>
          <p14:tracePt t="31738" x="2387600" y="4181475"/>
          <p14:tracePt t="31820" x="2379663" y="4232275"/>
          <p14:tracePt t="31828" x="2344738" y="4308475"/>
          <p14:tracePt t="31836" x="2311400" y="4410075"/>
          <p14:tracePt t="31844" x="2278063" y="4529138"/>
          <p14:tracePt t="31852" x="2243138" y="4630738"/>
          <p14:tracePt t="31860" x="2217738" y="4691063"/>
          <p14:tracePt t="31868" x="2200275" y="4767263"/>
          <p14:tracePt t="31878" x="2192338" y="4810125"/>
          <p14:tracePt t="31884" x="2192338" y="4835525"/>
          <p14:tracePt t="31894" x="2184400" y="4868863"/>
          <p14:tracePt t="31900" x="2184400" y="4911725"/>
          <p14:tracePt t="31910" x="2184400" y="4937125"/>
          <p14:tracePt t="31915" x="2184400" y="4962525"/>
          <p14:tracePt t="31925" x="2184400" y="4979988"/>
          <p14:tracePt t="31932" x="2184400" y="5005388"/>
          <p14:tracePt t="31941" x="2184400" y="5013325"/>
          <p14:tracePt t="31947" x="2184400" y="5022850"/>
          <p14:tracePt t="31956" x="2184400" y="5030788"/>
          <p14:tracePt t="31981" x="2184400" y="5038725"/>
          <p14:tracePt t="31997" x="2184400" y="5048250"/>
          <p14:tracePt t="32012" x="2184400" y="5056188"/>
          <p14:tracePt t="32021" x="2184400" y="5064125"/>
          <p14:tracePt t="32053" x="2184400" y="5073650"/>
          <p14:tracePt t="32118" x="2192338" y="5064125"/>
          <p14:tracePt t="32127" x="2200275" y="5048250"/>
          <p14:tracePt t="32134" x="2217738" y="4997450"/>
          <p14:tracePt t="32144" x="2243138" y="4954588"/>
          <p14:tracePt t="32150" x="2252663" y="4894263"/>
          <p14:tracePt t="32158" x="2260600" y="4860925"/>
          <p14:tracePt t="32166" x="2278063" y="4784725"/>
          <p14:tracePt t="32174" x="2303463" y="4699000"/>
          <p14:tracePt t="32182" x="2311400" y="4640263"/>
          <p14:tracePt t="32191" x="2319338" y="4589463"/>
          <p14:tracePt t="32198" x="2328863" y="4529138"/>
          <p14:tracePt t="32206" x="2336800" y="4486275"/>
          <p14:tracePt t="32214" x="2362200" y="4402138"/>
          <p14:tracePt t="32222" x="2371725" y="4351338"/>
          <p14:tracePt t="32230" x="2379663" y="4308475"/>
          <p14:tracePt t="32238" x="2379663" y="4283075"/>
          <p14:tracePt t="32245" x="2387600" y="4240213"/>
          <p14:tracePt t="32253" x="2387600" y="4164013"/>
          <p14:tracePt t="32261" x="2397125" y="4121150"/>
          <p14:tracePt t="32270" x="2405063" y="4079875"/>
          <p14:tracePt t="32278" x="2405063" y="4027488"/>
          <p14:tracePt t="32285" x="2422525" y="3968750"/>
          <p14:tracePt t="32294" x="2422525" y="3925888"/>
          <p14:tracePt t="32302" x="2422525" y="3900488"/>
          <p14:tracePt t="32311" x="2430463" y="3867150"/>
          <p14:tracePt t="32317" x="2430463" y="3841750"/>
          <p14:tracePt t="32326" x="2430463" y="3806825"/>
          <p14:tracePt t="32333" x="2430463" y="3790950"/>
          <p14:tracePt t="32343" x="2438400" y="3738563"/>
          <p14:tracePt t="32350" x="2438400" y="3730625"/>
          <p14:tracePt t="32358" x="2438400" y="3697288"/>
          <p14:tracePt t="32368" x="2438400" y="3671888"/>
          <p14:tracePt t="32375" x="2438400" y="3662363"/>
          <p14:tracePt t="32383" x="2438400" y="3646488"/>
          <p14:tracePt t="32391" x="2438400" y="3636963"/>
          <p14:tracePt t="32400" x="2438400" y="3629025"/>
          <p14:tracePt t="32407" x="2438400" y="3619500"/>
          <p14:tracePt t="32416" x="2438400" y="3611563"/>
          <p14:tracePt t="32424" x="2438400" y="3603625"/>
          <p14:tracePt t="32432" x="2438400" y="3594100"/>
          <p14:tracePt t="32448" x="2438400" y="3586163"/>
          <p14:tracePt t="32457" x="2438400" y="3578225"/>
          <p14:tracePt t="32464" x="2438400" y="3568700"/>
          <p14:tracePt t="32480" x="2438400" y="3560763"/>
          <p14:tracePt t="32490" x="2438400" y="3552825"/>
          <p14:tracePt t="32496" x="2430463" y="3543300"/>
          <p14:tracePt t="32504" x="2430463" y="3535363"/>
          <p14:tracePt t="32512" x="2430463" y="3527425"/>
          <p14:tracePt t="32528" x="2422525" y="3517900"/>
          <p14:tracePt t="32544" x="2413000" y="3509963"/>
          <p14:tracePt t="32552" x="2413000" y="3502025"/>
          <p14:tracePt t="32560" x="2405063" y="3502025"/>
          <p14:tracePt t="32604" x="2397125" y="3492500"/>
          <p14:tracePt t="32620" x="2387600" y="3492500"/>
          <p14:tracePt t="32628" x="2387600" y="3484563"/>
          <p14:tracePt t="32644" x="2379663" y="3484563"/>
          <p14:tracePt t="32652" x="2371725" y="3484563"/>
          <p14:tracePt t="32670" x="2362200" y="3484563"/>
          <p14:tracePt t="32686" x="2354263" y="3484563"/>
          <p14:tracePt t="32694" x="2344738" y="3484563"/>
          <p14:tracePt t="32702" x="2344738" y="3475038"/>
          <p14:tracePt t="32718" x="2336800" y="3475038"/>
          <p14:tracePt t="32728" x="2328863" y="3475038"/>
          <p14:tracePt t="32742" x="2319338" y="3475038"/>
          <p14:tracePt t="32834" x="2311400" y="3475038"/>
          <p14:tracePt t="32858" x="2303463" y="3475038"/>
          <p14:tracePt t="32916" x="2293938" y="3475038"/>
          <p14:tracePt t="32922" x="2286000" y="3475038"/>
          <p14:tracePt t="32938" x="2278063" y="3475038"/>
          <p14:tracePt t="32980" x="2268538" y="3475038"/>
          <p14:tracePt t="33013" x="2260600" y="3475038"/>
          <p14:tracePt t="33874" x="2278063" y="3475038"/>
          <p14:tracePt t="33881" x="2293938" y="3475038"/>
          <p14:tracePt t="33890" x="2354263" y="3475038"/>
          <p14:tracePt t="33897" x="2413000" y="3475038"/>
          <p14:tracePt t="33906" x="2455863" y="3475038"/>
          <p14:tracePt t="33914" x="2566988" y="3475038"/>
          <p14:tracePt t="33922" x="2693988" y="3475038"/>
          <p14:tracePt t="33929" x="2795588" y="3475038"/>
          <p14:tracePt t="33938" x="2846388" y="3475038"/>
          <p14:tracePt t="33945" x="2974975" y="3475038"/>
          <p14:tracePt t="33956" x="3101975" y="3459163"/>
          <p14:tracePt t="33961" x="3228975" y="3459163"/>
          <p14:tracePt t="33970" x="3314700" y="3459163"/>
          <p14:tracePt t="33978" x="3424238" y="3459163"/>
          <p14:tracePt t="33986" x="3552825" y="3459163"/>
          <p14:tracePt t="33994" x="3671888" y="3459163"/>
          <p14:tracePt t="34002" x="3722688" y="3459163"/>
          <p14:tracePt t="34010" x="3867150" y="3459163"/>
          <p14:tracePt t="34018" x="4019550" y="3449638"/>
          <p14:tracePt t="34025" x="4138613" y="3449638"/>
          <p14:tracePt t="34033" x="4224338" y="3449638"/>
          <p14:tracePt t="34043" x="4359275" y="3449638"/>
          <p14:tracePt t="34050" x="4470400" y="3441700"/>
          <p14:tracePt t="34059" x="4564063" y="3441700"/>
          <p14:tracePt t="34066" x="4657725" y="3441700"/>
          <p14:tracePt t="34075" x="4802188" y="3441700"/>
          <p14:tracePt t="34084" x="4894263" y="3441700"/>
          <p14:tracePt t="34093" x="4979988" y="3441700"/>
          <p14:tracePt t="34099" x="5064125" y="3441700"/>
          <p14:tracePt t="34107" x="5167313" y="3441700"/>
          <p14:tracePt t="34115" x="5235575" y="3441700"/>
          <p14:tracePt t="34124" x="5311775" y="3441700"/>
          <p14:tracePt t="34132" x="5370513" y="3441700"/>
          <p14:tracePt t="34140" x="5438775" y="3441700"/>
          <p14:tracePt t="34148" x="5497513" y="3441700"/>
          <p14:tracePt t="34157" x="5600700" y="3441700"/>
          <p14:tracePt t="34164" x="5641975" y="3441700"/>
          <p14:tracePt t="34172" x="5684838" y="3441700"/>
          <p14:tracePt t="34180" x="5719763" y="3441700"/>
          <p14:tracePt t="34188" x="5770563" y="3441700"/>
          <p14:tracePt t="34196" x="5803900" y="3441700"/>
          <p14:tracePt t="34204" x="5829300" y="3441700"/>
          <p14:tracePt t="34212" x="5864225" y="3441700"/>
          <p14:tracePt t="34220" x="5897563" y="3441700"/>
          <p14:tracePt t="34228" x="5932488" y="3441700"/>
          <p14:tracePt t="34238" x="5948363" y="3441700"/>
          <p14:tracePt t="34244" x="5991225" y="3441700"/>
          <p14:tracePt t="34252" x="6034088" y="3441700"/>
          <p14:tracePt t="34260" x="6067425" y="3441700"/>
          <p14:tracePt t="34268" x="6110288" y="3441700"/>
          <p14:tracePt t="34276" x="6153150" y="3441700"/>
          <p14:tracePt t="34284" x="6186488" y="3441700"/>
          <p14:tracePt t="34292" x="6237288" y="3441700"/>
          <p14:tracePt t="34300" x="6288088" y="3441700"/>
          <p14:tracePt t="34310" x="6356350" y="3441700"/>
          <p14:tracePt t="34317" x="6381750" y="3441700"/>
          <p14:tracePt t="34324" x="6407150" y="3441700"/>
          <p14:tracePt t="34333" x="6467475" y="3441700"/>
          <p14:tracePt t="34340" x="6492875" y="3441700"/>
          <p14:tracePt t="34349" x="6526213" y="3441700"/>
          <p14:tracePt t="34356" x="6569075" y="3441700"/>
          <p14:tracePt t="34366" x="6602413" y="3441700"/>
          <p14:tracePt t="34373" x="6627813" y="3441700"/>
          <p14:tracePt t="34382" x="6637338" y="3441700"/>
          <p14:tracePt t="34390" x="6662738" y="3441700"/>
          <p14:tracePt t="34397" x="6680200" y="3441700"/>
          <p14:tracePt t="34406" x="6696075" y="3441700"/>
          <p14:tracePt t="34413" x="6705600" y="3441700"/>
          <p14:tracePt t="34422" x="6713538" y="3441700"/>
          <p14:tracePt t="34430" x="6721475" y="3441700"/>
          <p14:tracePt t="34438" x="6731000" y="3441700"/>
          <p14:tracePt t="34454" x="6738938" y="3441700"/>
          <p14:tracePt t="34470" x="6746875" y="3441700"/>
          <p14:tracePt t="34486" x="6756400" y="3441700"/>
          <p14:tracePt t="36422" x="6746875" y="3441700"/>
          <p14:tracePt t="36428" x="6705600" y="3467100"/>
          <p14:tracePt t="36436" x="6654800" y="3492500"/>
          <p14:tracePt t="36444" x="6577013" y="3527425"/>
          <p14:tracePt t="36453" x="6500813" y="3568700"/>
          <p14:tracePt t="36460" x="6356350" y="3654425"/>
          <p14:tracePt t="36468" x="6272213" y="3722688"/>
          <p14:tracePt t="36475" x="5983288" y="3935413"/>
          <p14:tracePt t="36484" x="5821363" y="4062413"/>
          <p14:tracePt t="36494" x="5532438" y="4283075"/>
          <p14:tracePt t="36502" x="5235575" y="4503738"/>
          <p14:tracePt t="36510" x="5106988" y="4622800"/>
          <p14:tracePt t="36516" x="4775200" y="4886325"/>
          <p14:tracePt t="36524" x="4683125" y="4972050"/>
          <p14:tracePt t="36532" x="4538663" y="5106988"/>
          <p14:tracePt t="36541" x="4460875" y="5183188"/>
          <p14:tracePt t="36550" x="4351338" y="5294313"/>
          <p14:tracePt t="36556" x="4257675" y="5387975"/>
          <p14:tracePt t="36564" x="4206875" y="5446713"/>
          <p14:tracePt t="36572" x="4138613" y="5532438"/>
          <p14:tracePt t="36580" x="4095750" y="5591175"/>
          <p14:tracePt t="36588" x="4052888" y="5634038"/>
          <p14:tracePt t="36595" x="4011613" y="5694363"/>
          <p14:tracePt t="36603" x="3986213" y="5719763"/>
          <p14:tracePt t="36612" x="3960813" y="5770563"/>
          <p14:tracePt t="36620" x="3943350" y="5788025"/>
          <p14:tracePt t="36630" x="3917950" y="5821363"/>
          <p14:tracePt t="36637" x="3900488" y="5846763"/>
          <p14:tracePt t="36646" x="3875088" y="5880100"/>
          <p14:tracePt t="36653" x="3857625" y="5905500"/>
          <p14:tracePt t="36661" x="3841750" y="5915025"/>
          <p14:tracePt t="36669" x="3816350" y="5940425"/>
          <p14:tracePt t="36678" x="3806825" y="5948363"/>
          <p14:tracePt t="36686" x="3781425" y="5973763"/>
          <p14:tracePt t="36694" x="3756025" y="5991225"/>
          <p14:tracePt t="36702" x="3722688" y="6008688"/>
          <p14:tracePt t="36710" x="3687763" y="6016625"/>
          <p14:tracePt t="36718" x="3646488" y="6034088"/>
          <p14:tracePt t="36726" x="3578225" y="6049963"/>
          <p14:tracePt t="36734" x="3509963" y="6067425"/>
          <p14:tracePt t="36743" x="3365500" y="6084888"/>
          <p14:tracePt t="36750" x="3279775" y="6084888"/>
          <p14:tracePt t="36759" x="3178175" y="6084888"/>
          <p14:tracePt t="36766" x="3084513" y="6084888"/>
          <p14:tracePt t="36773" x="2889250" y="6084888"/>
          <p14:tracePt t="36782" x="2727325" y="6067425"/>
          <p14:tracePt t="36790" x="2600325" y="6059488"/>
          <p14:tracePt t="36798" x="2455863" y="6034088"/>
          <p14:tracePt t="36805" x="2397125" y="6024563"/>
          <p14:tracePt t="36813" x="2278063" y="5999163"/>
          <p14:tracePt t="36822" x="2209800" y="5973763"/>
          <p14:tracePt t="36830" x="2141538" y="5948363"/>
          <p14:tracePt t="36838" x="2098675" y="5932488"/>
          <p14:tracePt t="36846" x="2055813" y="5889625"/>
          <p14:tracePt t="36853" x="2047875" y="5880100"/>
          <p14:tracePt t="36862" x="2039938" y="5864225"/>
          <p14:tracePt t="36874" x="2039938" y="5854700"/>
          <p14:tracePt t="36879" x="2039938" y="5846763"/>
          <p14:tracePt t="36885" x="2039938" y="5838825"/>
          <p14:tracePt t="36896" x="2039938" y="5821363"/>
          <p14:tracePt t="36902" x="2039938" y="5803900"/>
          <p14:tracePt t="36912" x="2039938" y="5795963"/>
          <p14:tracePt t="36918" x="2039938" y="5788025"/>
          <p14:tracePt t="36927" x="2039938" y="5778500"/>
          <p14:tracePt t="36935" x="2039938" y="5770563"/>
          <p14:tracePt t="36943" x="2039938" y="5761038"/>
          <p14:tracePt t="36952" x="2039938" y="5735638"/>
          <p14:tracePt t="36959" x="2039938" y="5727700"/>
          <p14:tracePt t="36968" x="2047875" y="5702300"/>
          <p14:tracePt t="36975" x="2065338" y="5668963"/>
          <p14:tracePt t="36985" x="2073275" y="5651500"/>
          <p14:tracePt t="36994" x="2082800" y="5634038"/>
          <p14:tracePt t="37002" x="2090738" y="5608638"/>
          <p14:tracePt t="37008" x="2098675" y="5583238"/>
          <p14:tracePt t="37016" x="2098675" y="5565775"/>
          <p14:tracePt t="37025" x="2108200" y="5557838"/>
          <p14:tracePt t="37032" x="2108200" y="5549900"/>
          <p14:tracePt t="37042" x="2108200" y="5540375"/>
          <p14:tracePt t="37059" x="2108200" y="5532438"/>
          <p14:tracePt t="37076" x="2108200" y="5524500"/>
          <p14:tracePt t="37092" x="2108200" y="5514975"/>
          <p14:tracePt t="37108" x="2108200" y="5507038"/>
          <p14:tracePt t="37116" x="2108200" y="5497513"/>
          <p14:tracePt t="37125" x="2098675" y="5489575"/>
          <p14:tracePt t="37142" x="2090738" y="5481638"/>
          <p14:tracePt t="37156" x="2090738" y="5472113"/>
          <p14:tracePt t="37166" x="2082800" y="5472113"/>
          <p14:tracePt t="37172" x="2073275" y="5464175"/>
          <p14:tracePt t="37188" x="2073275" y="5456238"/>
          <p14:tracePt t="37209" x="2065338" y="5456238"/>
          <p14:tracePt t="37212" x="2065338" y="5446713"/>
          <p14:tracePt t="37223" x="2055813" y="5446713"/>
          <p14:tracePt t="37230" x="2055813" y="5438775"/>
          <p14:tracePt t="37240" x="2047875" y="5438775"/>
          <p14:tracePt t="37246" x="2047875" y="5430838"/>
          <p14:tracePt t="37325" x="2047875" y="5421313"/>
          <p14:tracePt t="40333" x="2073275" y="5413375"/>
          <p14:tracePt t="40343" x="2108200" y="5405438"/>
          <p14:tracePt t="40349" x="2149475" y="5395913"/>
          <p14:tracePt t="40359" x="2227263" y="5387975"/>
          <p14:tracePt t="40368" x="2311400" y="5387975"/>
          <p14:tracePt t="40375" x="2397125" y="5380038"/>
          <p14:tracePt t="40383" x="2549525" y="5380038"/>
          <p14:tracePt t="40391" x="2744788" y="5362575"/>
          <p14:tracePt t="40400" x="3067050" y="5362575"/>
          <p14:tracePt t="40409" x="3355975" y="5362575"/>
          <p14:tracePt t="40416" x="3679825" y="5345113"/>
          <p14:tracePt t="40424" x="4197350" y="5345113"/>
          <p14:tracePt t="40432" x="4605338" y="5327650"/>
          <p14:tracePt t="40441" x="5208588" y="5302250"/>
          <p14:tracePt t="40448" x="5761038" y="5286375"/>
          <p14:tracePt t="40456" x="6288088" y="5268913"/>
          <p14:tracePt t="40463" x="6688138" y="5268913"/>
          <p14:tracePt t="40475" x="7035800" y="5268913"/>
          <p14:tracePt t="40483" x="7359650" y="5251450"/>
          <p14:tracePt t="40491" x="7562850" y="5251450"/>
          <p14:tracePt t="40500" x="7699375" y="5251450"/>
          <p14:tracePt t="40508" x="7877175" y="5251450"/>
          <p14:tracePt t="40516" x="7962900" y="5251450"/>
          <p14:tracePt t="40525" x="8056563" y="5251450"/>
          <p14:tracePt t="40532" x="8081963" y="5251450"/>
          <p14:tracePt t="40541" x="8107363" y="5251450"/>
          <p14:tracePt t="40550" x="8124825" y="5251450"/>
          <p14:tracePt t="40566" x="8132763" y="5251450"/>
          <p14:tracePt t="42506" x="8132763" y="5260975"/>
          <p14:tracePt t="42516" x="8132763" y="5276850"/>
          <p14:tracePt t="42528" x="8132763" y="5294313"/>
          <p14:tracePt t="42536" x="8047038" y="5421313"/>
          <p14:tracePt t="42542" x="7954963" y="5514975"/>
          <p14:tracePt t="42736" x="7996238" y="5472113"/>
          <p14:tracePt t="42743" x="8064500" y="5387975"/>
          <p14:tracePt t="42752" x="8115300" y="5327650"/>
          <p14:tracePt t="42759" x="8158163" y="5276850"/>
          <p14:tracePt t="42767" x="8191500" y="5251450"/>
          <p14:tracePt t="42775" x="8201025" y="5235575"/>
          <p14:tracePt t="42783" x="8226425" y="5226050"/>
          <p14:tracePt t="42791" x="8251825" y="5208588"/>
          <p14:tracePt t="42800" x="8277225" y="5200650"/>
          <p14:tracePt t="42809" x="8328025" y="5192713"/>
          <p14:tracePt t="42816" x="8378825" y="5175250"/>
          <p14:tracePt t="42824" x="8439150" y="5149850"/>
          <p14:tracePt t="42832" x="8489950" y="5124450"/>
          <p14:tracePt t="42841" x="8548688" y="5099050"/>
          <p14:tracePt t="42848" x="8591550" y="5081588"/>
          <p14:tracePt t="42857" x="8659813" y="5048250"/>
          <p14:tracePt t="42866" x="8718550" y="5022850"/>
          <p14:tracePt t="42876" x="8769350" y="4987925"/>
          <p14:tracePt t="42882" x="8847138" y="4954588"/>
          <p14:tracePt t="42888" x="8974138" y="4911725"/>
          <p14:tracePt t="42899" x="9085263" y="4860925"/>
        </p14:tracePtLst>
      </p14:laserTraceLst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4" name="Picture 4">
            <a:extLst>
              <a:ext uri="{FF2B5EF4-FFF2-40B4-BE49-F238E27FC236}">
                <a16:creationId xmlns:a16="http://schemas.microsoft.com/office/drawing/2014/main" id="{16B31742-F096-422F-9931-3A408030F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450" y="981075"/>
            <a:ext cx="6826250" cy="406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9395" name="Text Box 5">
            <a:extLst>
              <a:ext uri="{FF2B5EF4-FFF2-40B4-BE49-F238E27FC236}">
                <a16:creationId xmlns:a16="http://schemas.microsoft.com/office/drawing/2014/main" id="{B6BB87D6-B49E-4079-9C01-548C4A6E29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71775" y="5229225"/>
            <a:ext cx="6121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2000" b="1">
                <a:latin typeface="Arial" panose="020B0604020202020204" pitchFamily="34" charset="0"/>
                <a:ea typeface="楷体_GB2312" pitchFamily="49" charset="-122"/>
              </a:rPr>
              <a:t>UV spectra of 1,2,4,5-tetrazole</a:t>
            </a:r>
            <a:endParaRPr lang="zh-CN" altLang="en-US" sz="2000" b="1">
              <a:latin typeface="Arial" panose="020B0604020202020204" pitchFamily="34" charset="0"/>
              <a:ea typeface="楷体_GB2312" pitchFamily="49" charset="-122"/>
            </a:endParaRPr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70275DEA-E923-4B75-BA7C-B31B035E922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7594"/>
    </mc:Choice>
    <mc:Fallback>
      <p:transition spd="slow" advTm="475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901" x="8931275" y="3552825"/>
          <p14:tracePt t="2909" x="8855075" y="3552825"/>
          <p14:tracePt t="2917" x="8728075" y="3560763"/>
          <p14:tracePt t="2925" x="8599488" y="3568700"/>
          <p14:tracePt t="2933" x="8472488" y="3586163"/>
          <p14:tracePt t="2943" x="8413750" y="3594100"/>
          <p14:tracePt t="2949" x="8285163" y="3629025"/>
          <p14:tracePt t="2957" x="8183563" y="3679825"/>
          <p14:tracePt t="2968" x="8140700" y="3705225"/>
          <p14:tracePt t="2974" x="8074025" y="3781425"/>
          <p14:tracePt t="2985" x="8031163" y="3857625"/>
          <p14:tracePt t="2989" x="7988300" y="3994150"/>
          <p14:tracePt t="3231" x="7988300" y="3986213"/>
          <p14:tracePt t="3241" x="7988300" y="3976688"/>
          <p14:tracePt t="3247" x="7988300" y="3968750"/>
          <p14:tracePt t="3257" x="7988300" y="3951288"/>
          <p14:tracePt t="3273" x="7988300" y="3935413"/>
          <p14:tracePt t="3280" x="7988300" y="3908425"/>
          <p14:tracePt t="3295" x="7988300" y="3892550"/>
          <p14:tracePt t="3305" x="7980363" y="3883025"/>
          <p14:tracePt t="3322" x="7970838" y="3867150"/>
          <p14:tracePt t="3333" x="7970838" y="3857625"/>
          <p14:tracePt t="3338" x="7962900" y="3857625"/>
          <p14:tracePt t="3349" x="7962900" y="3849688"/>
          <p14:tracePt t="3354" x="7962900" y="3832225"/>
          <p14:tracePt t="3370" x="7954963" y="3816350"/>
          <p14:tracePt t="3378" x="7954963" y="3806825"/>
          <p14:tracePt t="3469" x="7945438" y="3806825"/>
          <p14:tracePt t="3482" x="7937500" y="3806825"/>
          <p14:tracePt t="3498" x="7927975" y="3806825"/>
          <p14:tracePt t="3508" x="7920038" y="3806825"/>
          <p14:tracePt t="3798" x="7912100" y="3806825"/>
          <p14:tracePt t="3830" x="7902575" y="3806825"/>
          <p14:tracePt t="3835" x="7894638" y="3806825"/>
          <p14:tracePt t="3851" x="7886700" y="3806825"/>
          <p14:tracePt t="3861" x="7877175" y="3806825"/>
          <p14:tracePt t="3966" x="7869238" y="3806825"/>
          <p14:tracePt t="4068" x="7861300" y="3806825"/>
          <p14:tracePt t="4127" x="7851775" y="3806825"/>
          <p14:tracePt t="4225" x="7843838" y="3806825"/>
          <p14:tracePt t="4280" x="7835900" y="3798888"/>
          <p14:tracePt t="4327" x="7835900" y="3790950"/>
          <p14:tracePt t="4636" x="7826375" y="3790950"/>
          <p14:tracePt t="4740" x="7818438" y="3790950"/>
          <p14:tracePt t="5320" x="7818438" y="3781425"/>
          <p14:tracePt t="5352" x="7818438" y="3773488"/>
          <p14:tracePt t="5625" x="7818438" y="3763963"/>
          <p14:tracePt t="5649" x="7818438" y="3756025"/>
          <p14:tracePt t="5665" x="7818438" y="3748088"/>
          <p14:tracePt t="5681" x="7818438" y="3738563"/>
          <p14:tracePt t="5698" x="7818438" y="3730625"/>
          <p14:tracePt t="5707" x="7810500" y="3730625"/>
          <p14:tracePt t="5723" x="7800975" y="3730625"/>
          <p14:tracePt t="5737" x="7793038" y="3738563"/>
          <p14:tracePt t="5755" x="7783513" y="3748088"/>
          <p14:tracePt t="5763" x="7783513" y="3756025"/>
          <p14:tracePt t="5769" x="7775575" y="3756025"/>
          <p14:tracePt t="5777" x="7767638" y="3763963"/>
          <p14:tracePt t="5785" x="7758113" y="3763963"/>
          <p14:tracePt t="5793" x="7732713" y="3773488"/>
          <p14:tracePt t="5801" x="7707313" y="3781425"/>
          <p14:tracePt t="5810" x="7691438" y="3790950"/>
          <p14:tracePt t="5817" x="7673975" y="3798888"/>
          <p14:tracePt t="5826" x="7656513" y="3816350"/>
          <p14:tracePt t="5836" x="7648575" y="3832225"/>
          <p14:tracePt t="5844" x="7648575" y="3849688"/>
          <p14:tracePt t="6059" x="7648575" y="3841750"/>
          <p14:tracePt t="6067" x="7648575" y="3832225"/>
          <p14:tracePt t="6095" x="7648575" y="3824288"/>
          <p14:tracePt t="6105" x="7648575" y="3816350"/>
          <p14:tracePt t="6113" x="7648575" y="3806825"/>
          <p14:tracePt t="6123" x="7648575" y="3790950"/>
          <p14:tracePt t="6133" x="7648575" y="3781425"/>
          <p14:tracePt t="6143" x="7648575" y="3773488"/>
          <p14:tracePt t="6154" x="7648575" y="3756025"/>
          <p14:tracePt t="6163" x="7648575" y="3722688"/>
          <p14:tracePt t="6173" x="7648575" y="3679825"/>
          <p14:tracePt t="6183" x="7648575" y="3671888"/>
          <p14:tracePt t="6189" x="7639050" y="3629025"/>
          <p14:tracePt t="6197" x="7631113" y="3568700"/>
          <p14:tracePt t="6205" x="7623175" y="3492500"/>
          <p14:tracePt t="6214" x="7605713" y="3467100"/>
          <p14:tracePt t="6222" x="7588250" y="3441700"/>
          <p14:tracePt t="6230" x="7572375" y="3398838"/>
          <p14:tracePt t="6238" x="7554913" y="3340100"/>
          <p14:tracePt t="6245" x="7529513" y="3289300"/>
          <p14:tracePt t="6254" x="7494588" y="3203575"/>
          <p14:tracePt t="6261" x="7469188" y="3127375"/>
          <p14:tracePt t="6269" x="7435850" y="3033713"/>
          <p14:tracePt t="6279" x="7385050" y="2932113"/>
          <p14:tracePt t="6317" x="7291388" y="2778125"/>
          <p14:tracePt t="6327" x="6865938" y="2116138"/>
          <p14:tracePt t="6334" x="6475413" y="1622425"/>
          <p14:tracePt t="6344" x="6416675" y="1546225"/>
          <p14:tracePt t="6355" x="6348413" y="1462088"/>
          <p14:tracePt t="6362" x="6254750" y="1360488"/>
          <p14:tracePt t="6370" x="6229350" y="1333500"/>
          <p14:tracePt t="6378" x="6203950" y="1308100"/>
          <p14:tracePt t="6386" x="6186488" y="1282700"/>
          <p14:tracePt t="6394" x="6178550" y="1282700"/>
          <p14:tracePt t="6404" x="6161088" y="1274763"/>
          <p14:tracePt t="6410" x="6153150" y="1274763"/>
          <p14:tracePt t="6420" x="6135688" y="1266825"/>
          <p14:tracePt t="6428" x="6118225" y="1266825"/>
          <p14:tracePt t="6436" x="6110288" y="1266825"/>
          <p14:tracePt t="6444" x="6084888" y="1266825"/>
          <p14:tracePt t="6452" x="6067425" y="1266825"/>
          <p14:tracePt t="6460" x="6042025" y="1266825"/>
          <p14:tracePt t="6468" x="6016625" y="1274763"/>
          <p14:tracePt t="6478" x="5973763" y="1282700"/>
          <p14:tracePt t="6484" x="5915025" y="1292225"/>
          <p14:tracePt t="6494" x="5864225" y="1300163"/>
          <p14:tracePt t="6502" x="5795963" y="1308100"/>
          <p14:tracePt t="6509" x="5735638" y="1317625"/>
          <p14:tracePt t="6516" x="5676900" y="1317625"/>
          <p14:tracePt t="6524" x="5634038" y="1317625"/>
          <p14:tracePt t="6533" x="5600700" y="1317625"/>
          <p14:tracePt t="6540" x="5549900" y="1317625"/>
          <p14:tracePt t="6549" x="5489575" y="1317625"/>
          <p14:tracePt t="6556" x="5456238" y="1317625"/>
          <p14:tracePt t="6567" x="5430838" y="1317625"/>
          <p14:tracePt t="6579" x="5413375" y="1317625"/>
          <p14:tracePt t="6584" x="5395913" y="1317625"/>
          <p14:tracePt t="6592" x="5387975" y="1317625"/>
          <p14:tracePt t="6600" x="5380038" y="1317625"/>
          <p14:tracePt t="6610" x="5362575" y="1308100"/>
          <p14:tracePt t="6616" x="5345113" y="1300163"/>
          <p14:tracePt t="6623" x="5337175" y="1292225"/>
          <p14:tracePt t="6631" x="5327650" y="1274763"/>
          <p14:tracePt t="6641" x="5319713" y="1266825"/>
          <p14:tracePt t="6647" x="5311775" y="1249363"/>
          <p14:tracePt t="6656" x="5302250" y="1231900"/>
          <p14:tracePt t="6665" x="5302250" y="1216025"/>
          <p14:tracePt t="6672" x="5302250" y="1189038"/>
          <p14:tracePt t="6683" x="5302250" y="1163638"/>
          <p14:tracePt t="6688" x="5302250" y="1147763"/>
          <p14:tracePt t="6699" x="5319713" y="1130300"/>
          <p14:tracePt t="6704" x="5337175" y="1104900"/>
          <p14:tracePt t="6716" x="5362575" y="1079500"/>
          <p14:tracePt t="6724" x="5395913" y="1054100"/>
          <p14:tracePt t="6731" x="5472113" y="993775"/>
          <p14:tracePt t="6740" x="5549900" y="952500"/>
          <p14:tracePt t="6746" x="5641975" y="917575"/>
          <p14:tracePt t="6757" x="5727700" y="884238"/>
          <p14:tracePt t="6761" x="5829300" y="866775"/>
          <p14:tracePt t="6769" x="6016625" y="823913"/>
          <p14:tracePt t="6777" x="6102350" y="798513"/>
          <p14:tracePt t="6785" x="6246813" y="781050"/>
          <p14:tracePt t="6793" x="6365875" y="765175"/>
          <p14:tracePt t="6801" x="6416675" y="765175"/>
          <p14:tracePt t="6809" x="6535738" y="765175"/>
          <p14:tracePt t="6817" x="6577013" y="765175"/>
          <p14:tracePt t="6825" x="6637338" y="765175"/>
          <p14:tracePt t="6833" x="6721475" y="798513"/>
          <p14:tracePt t="6841" x="6746875" y="815975"/>
          <p14:tracePt t="6849" x="6781800" y="833438"/>
          <p14:tracePt t="6857" x="6832600" y="884238"/>
          <p14:tracePt t="6865" x="6875463" y="925513"/>
          <p14:tracePt t="6874" x="6891338" y="942975"/>
          <p14:tracePt t="6883" x="6934200" y="977900"/>
          <p14:tracePt t="6889" x="6959600" y="1028700"/>
          <p14:tracePt t="6897" x="6977063" y="1054100"/>
          <p14:tracePt t="6907" x="6994525" y="1087438"/>
          <p14:tracePt t="6914" x="7010400" y="1130300"/>
          <p14:tracePt t="6924" x="7035800" y="1181100"/>
          <p14:tracePt t="6932" x="7045325" y="1223963"/>
          <p14:tracePt t="6937" x="7061200" y="1274763"/>
          <p14:tracePt t="6945" x="7070725" y="1333500"/>
          <p14:tracePt t="6955" x="7078663" y="1393825"/>
          <p14:tracePt t="6964" x="7096125" y="1470025"/>
          <p14:tracePt t="6969" x="7104063" y="1512888"/>
          <p14:tracePt t="6981" x="7113588" y="1614488"/>
          <p14:tracePt t="6989" x="7113588" y="1657350"/>
          <p14:tracePt t="6999" x="7113588" y="1725613"/>
          <p14:tracePt t="7009" x="7113588" y="1758950"/>
          <p14:tracePt t="7015" x="7113588" y="1784350"/>
          <p14:tracePt t="7024" x="7113588" y="1809750"/>
          <p14:tracePt t="7031" x="7104063" y="1827213"/>
          <p14:tracePt t="7041" x="7088188" y="1844675"/>
          <p14:tracePt t="7051" x="7078663" y="1870075"/>
          <p14:tracePt t="7060" x="7070725" y="1895475"/>
          <p14:tracePt t="7068" x="7053263" y="1911350"/>
          <p14:tracePt t="7077" x="7035800" y="1938338"/>
          <p14:tracePt t="7083" x="6985000" y="1989138"/>
          <p14:tracePt t="7092" x="6959600" y="2005013"/>
          <p14:tracePt t="7099" x="6926263" y="2039938"/>
          <p14:tracePt t="7108" x="6875463" y="2065338"/>
          <p14:tracePt t="7115" x="6832600" y="2090738"/>
          <p14:tracePt t="7123" x="6807200" y="2108200"/>
          <p14:tracePt t="7131" x="6746875" y="2133600"/>
          <p14:tracePt t="7139" x="6688138" y="2149475"/>
          <p14:tracePt t="7149" x="6637338" y="2174875"/>
          <p14:tracePt t="7157" x="6577013" y="2192338"/>
          <p14:tracePt t="7165" x="6535738" y="2200275"/>
          <p14:tracePt t="7172" x="6500813" y="2209800"/>
          <p14:tracePt t="7189" x="6467475" y="2217738"/>
          <p14:tracePt t="7200" x="6365875" y="2227263"/>
          <p14:tracePt t="7209" x="6280150" y="2227263"/>
          <p14:tracePt t="7219" x="6246813" y="2227263"/>
          <p14:tracePt t="7227" x="6221413" y="2227263"/>
          <p14:tracePt t="7235" x="6186488" y="2227263"/>
          <p14:tracePt t="7245" x="6153150" y="2227263"/>
          <p14:tracePt t="7251" x="6102350" y="2209800"/>
          <p14:tracePt t="7261" x="6059488" y="2192338"/>
          <p14:tracePt t="7269" x="6016625" y="2166938"/>
          <p14:tracePt t="7281" x="5991225" y="2159000"/>
          <p14:tracePt t="7289" x="5897563" y="2082800"/>
          <p14:tracePt t="7298" x="5846763" y="2055813"/>
          <p14:tracePt t="7305" x="5821363" y="2039938"/>
          <p14:tracePt t="7314" x="5795963" y="2014538"/>
          <p14:tracePt t="7321" x="5778500" y="1989138"/>
          <p14:tracePt t="7330" x="5745163" y="1954213"/>
          <p14:tracePt t="7337" x="5719763" y="1911350"/>
          <p14:tracePt t="7346" x="5694363" y="1885950"/>
          <p14:tracePt t="7355" x="5668963" y="1852613"/>
          <p14:tracePt t="7362" x="5651500" y="1819275"/>
          <p14:tracePt t="7370" x="5634038" y="1793875"/>
          <p14:tracePt t="7378" x="5626100" y="1766888"/>
          <p14:tracePt t="7386" x="5608638" y="1751013"/>
          <p14:tracePt t="7395" x="5600700" y="1733550"/>
          <p14:tracePt t="7402" x="5591175" y="1700213"/>
          <p14:tracePt t="7410" x="5591175" y="1690688"/>
          <p14:tracePt t="7418" x="5591175" y="1682750"/>
          <p14:tracePt t="7426" x="5583238" y="1665288"/>
          <p14:tracePt t="7434" x="5583238" y="1657350"/>
          <p14:tracePt t="7442" x="5583238" y="1649413"/>
          <p14:tracePt t="7450" x="5583238" y="1639888"/>
          <p14:tracePt t="7458" x="5583238" y="1631950"/>
          <p14:tracePt t="7478" x="5583238" y="1622425"/>
          <p14:tracePt t="7484" x="5583238" y="1614488"/>
          <p14:tracePt t="7499" x="5583238" y="1597025"/>
          <p14:tracePt t="7506" x="5583238" y="1589088"/>
          <p14:tracePt t="7515" x="5583238" y="1581150"/>
          <p14:tracePt t="7522" x="5583238" y="1571625"/>
          <p14:tracePt t="7530" x="5583238" y="1563688"/>
          <p14:tracePt t="7540" x="5583238" y="1546225"/>
          <p14:tracePt t="7546" x="5583238" y="1520825"/>
          <p14:tracePt t="7556" x="5583238" y="1512888"/>
          <p14:tracePt t="7562" x="5583238" y="1495425"/>
          <p14:tracePt t="7571" x="5591175" y="1470025"/>
          <p14:tracePt t="7577" x="5591175" y="1462088"/>
          <p14:tracePt t="7587" x="5600700" y="1436688"/>
          <p14:tracePt t="7595" x="5600700" y="1419225"/>
          <p14:tracePt t="7603" x="5600700" y="1411288"/>
          <p14:tracePt t="7611" x="5608638" y="1401763"/>
          <p14:tracePt t="7619" x="5608638" y="1385888"/>
          <p14:tracePt t="7635" x="5608638" y="1376363"/>
          <p14:tracePt t="7643" x="5616575" y="1368425"/>
          <p14:tracePt t="7659" x="5616575" y="1360488"/>
          <p14:tracePt t="7667" x="5616575" y="1350963"/>
          <p14:tracePt t="7684" x="5626100" y="1343025"/>
          <p14:tracePt t="7700" x="5626100" y="1333500"/>
          <p14:tracePt t="7709" x="5634038" y="1325563"/>
          <p14:tracePt t="7718" x="5641975" y="1325563"/>
          <p14:tracePt t="7748" x="5641975" y="1317625"/>
          <p14:tracePt t="7772" x="5651500" y="1317625"/>
          <p14:tracePt t="7779" x="5651500" y="1308100"/>
          <p14:tracePt t="7787" x="5659438" y="1308100"/>
          <p14:tracePt t="7795" x="5659438" y="1300163"/>
          <p14:tracePt t="7805" x="5668963" y="1300163"/>
          <p14:tracePt t="7811" x="5676900" y="1292225"/>
          <p14:tracePt t="7821" x="5684838" y="1282700"/>
          <p14:tracePt t="7837" x="5694363" y="1282700"/>
          <p14:tracePt t="7843" x="5702300" y="1274763"/>
          <p14:tracePt t="7854" x="5710238" y="1266825"/>
          <p14:tracePt t="7860" x="5719763" y="1257300"/>
          <p14:tracePt t="7870" x="5745163" y="1257300"/>
          <p14:tracePt t="7890" x="5761038" y="1249363"/>
          <p14:tracePt t="7897" x="5788025" y="1241425"/>
          <p14:tracePt t="7905" x="5803900" y="1231900"/>
          <p14:tracePt t="7914" x="5838825" y="1223963"/>
          <p14:tracePt t="7921" x="5864225" y="1223963"/>
          <p14:tracePt t="7929" x="5889625" y="1216025"/>
          <p14:tracePt t="7937" x="5915025" y="1216025"/>
          <p14:tracePt t="7946" x="5940425" y="1216025"/>
          <p14:tracePt t="7954" x="5965825" y="1216025"/>
          <p14:tracePt t="7962" x="5991225" y="1216025"/>
          <p14:tracePt t="7970" x="6024563" y="1216025"/>
          <p14:tracePt t="7979" x="6049963" y="1216025"/>
          <p14:tracePt t="7986" x="6076950" y="1223963"/>
          <p14:tracePt t="7996" x="6092825" y="1231900"/>
          <p14:tracePt t="8002" x="6127750" y="1241425"/>
          <p14:tracePt t="8010" x="6186488" y="1257300"/>
          <p14:tracePt t="8018" x="6237288" y="1274763"/>
          <p14:tracePt t="8026" x="6280150" y="1292225"/>
          <p14:tracePt t="8033" x="6323013" y="1308100"/>
          <p14:tracePt t="8041" x="6348413" y="1317625"/>
          <p14:tracePt t="8049" x="6399213" y="1333500"/>
          <p14:tracePt t="8057" x="6424613" y="1343025"/>
          <p14:tracePt t="8065" x="6450013" y="1350963"/>
          <p14:tracePt t="8075" x="6467475" y="1360488"/>
          <p14:tracePt t="8089" x="6475413" y="1360488"/>
          <p14:tracePt t="8154" x="6500813" y="1376363"/>
          <p14:tracePt t="8172" x="6500813" y="1385888"/>
          <p14:tracePt t="8191" x="6637338" y="1555750"/>
          <p14:tracePt t="8199" x="6662738" y="1597025"/>
          <p14:tracePt t="8207" x="6705600" y="1657350"/>
          <p14:tracePt t="8219" x="6713538" y="1682750"/>
          <p14:tracePt t="8227" x="6721475" y="1700213"/>
          <p14:tracePt t="8235" x="6721475" y="1716088"/>
          <p14:tracePt t="8245" x="6731000" y="1725613"/>
          <p14:tracePt t="8256" x="6731000" y="1733550"/>
          <p14:tracePt t="8264" x="6746875" y="1758950"/>
          <p14:tracePt t="8271" x="6756400" y="1784350"/>
          <p14:tracePt t="8279" x="6764338" y="1793875"/>
          <p14:tracePt t="8287" x="6764338" y="1801813"/>
          <p14:tracePt t="8298" x="6772275" y="1819275"/>
          <p14:tracePt t="8310" x="6772275" y="1827213"/>
          <p14:tracePt t="8320" x="6781800" y="1835150"/>
          <p14:tracePt t="8328" x="6781800" y="1844675"/>
          <p14:tracePt t="8336" x="6781800" y="1860550"/>
          <p14:tracePt t="8344" x="6789738" y="1860550"/>
          <p14:tracePt t="8354" x="6789738" y="1870075"/>
          <p14:tracePt t="8384" x="6789738" y="1878013"/>
          <p14:tracePt t="8396" x="6799263" y="1885950"/>
          <p14:tracePt t="8434" x="6799263" y="1946275"/>
          <p14:tracePt t="8458" x="6799263" y="1971675"/>
          <p14:tracePt t="8478" x="6799263" y="1979613"/>
          <p14:tracePt t="8488" x="6799263" y="1989138"/>
          <p14:tracePt t="8498" x="6799263" y="1997075"/>
          <p14:tracePt t="8569" x="6799263" y="2005013"/>
          <p14:tracePt t="8624" x="6799263" y="2022475"/>
          <p14:tracePt t="8636" x="6789738" y="2082800"/>
          <p14:tracePt t="8698" x="6781800" y="2108200"/>
          <p14:tracePt t="9363" x="6772275" y="2116138"/>
          <p14:tracePt t="9372" x="6756400" y="2124075"/>
          <p14:tracePt t="9380" x="6731000" y="2141538"/>
          <p14:tracePt t="9387" x="6721475" y="2149475"/>
          <p14:tracePt t="9395" x="6705600" y="2159000"/>
          <p14:tracePt t="9403" x="6688138" y="2166938"/>
          <p14:tracePt t="9411" x="6680200" y="2184400"/>
          <p14:tracePt t="9421" x="6662738" y="2192338"/>
          <p14:tracePt t="9428" x="6645275" y="2192338"/>
          <p14:tracePt t="9435" x="6627813" y="2200275"/>
          <p14:tracePt t="9445" x="6627813" y="2209800"/>
          <p14:tracePt t="9451" x="6611938" y="2217738"/>
          <p14:tracePt t="9461" x="6594475" y="2227263"/>
          <p14:tracePt t="9471" x="6586538" y="2227263"/>
          <p14:tracePt t="9480" x="6577013" y="2235200"/>
          <p14:tracePt t="9487" x="6561138" y="2243138"/>
          <p14:tracePt t="9499" x="6543675" y="2252663"/>
          <p14:tracePt t="9506" x="6526213" y="2260600"/>
          <p14:tracePt t="9516" x="6500813" y="2268538"/>
          <p14:tracePt t="9531" x="6483350" y="2268538"/>
          <p14:tracePt t="9538" x="6467475" y="2278063"/>
          <p14:tracePt t="9546" x="6457950" y="2278063"/>
          <p14:tracePt t="9554" x="6442075" y="2286000"/>
          <p14:tracePt t="9570" x="6416675" y="2293938"/>
          <p14:tracePt t="9578" x="6391275" y="2303463"/>
          <p14:tracePt t="9586" x="6365875" y="2311400"/>
          <p14:tracePt t="9594" x="6338888" y="2319338"/>
          <p14:tracePt t="9602" x="6323013" y="2328863"/>
          <p14:tracePt t="9610" x="6305550" y="2336800"/>
          <p14:tracePt t="9620" x="6288088" y="2336800"/>
          <p14:tracePt t="9626" x="6262688" y="2344738"/>
          <p14:tracePt t="9634" x="6211888" y="2371725"/>
          <p14:tracePt t="9642" x="6161088" y="2379663"/>
          <p14:tracePt t="9652" x="6118225" y="2397125"/>
          <p14:tracePt t="9662" x="6042025" y="2413000"/>
          <p14:tracePt t="9667" x="5973763" y="2455863"/>
          <p14:tracePt t="9689" x="5915025" y="2489200"/>
          <p14:tracePt t="9698" x="5889625" y="2524125"/>
          <p14:tracePt t="9797" x="5854700" y="2600325"/>
          <p14:tracePt t="9919" x="5864225" y="2600325"/>
          <p14:tracePt t="9931" x="5880100" y="2574925"/>
          <p14:tracePt t="9949" x="5905500" y="2566988"/>
          <p14:tracePt t="9962" x="5915025" y="2557463"/>
          <p14:tracePt t="9968" x="5948363" y="2557463"/>
          <p14:tracePt t="9978" x="5973763" y="2549525"/>
          <p14:tracePt t="9988" x="6008688" y="2549525"/>
          <p14:tracePt t="9996" x="6084888" y="2532063"/>
          <p14:tracePt t="10004" x="6161088" y="2506663"/>
          <p14:tracePt t="10017" x="6194425" y="2498725"/>
          <p14:tracePt t="10024" x="6221413" y="2489200"/>
          <p14:tracePt t="10033" x="6262688" y="2473325"/>
          <p14:tracePt t="10040" x="6297613" y="2455863"/>
          <p14:tracePt t="10052" x="6356350" y="2447925"/>
          <p14:tracePt t="10092" x="6373813" y="2438400"/>
          <p14:tracePt t="10101" x="6432550" y="2422525"/>
          <p14:tracePt t="10109" x="6637338" y="2362200"/>
          <p14:tracePt t="10118" x="6670675" y="2362200"/>
          <p14:tracePt t="10126" x="6705600" y="2362200"/>
          <p14:tracePt t="10134" x="6738938" y="2362200"/>
          <p14:tracePt t="10142" x="6764338" y="2362200"/>
          <p14:tracePt t="10149" x="6799263" y="2362200"/>
          <p14:tracePt t="10158" x="6824663" y="2362200"/>
          <p14:tracePt t="10165" x="6850063" y="2371725"/>
          <p14:tracePt t="10173" x="6865938" y="2371725"/>
          <p14:tracePt t="10181" x="6883400" y="2371725"/>
          <p14:tracePt t="10189" x="6891338" y="2371725"/>
          <p14:tracePt t="10197" x="6908800" y="2371725"/>
          <p14:tracePt t="10205" x="6916738" y="2371725"/>
          <p14:tracePt t="10214" x="6926263" y="2371725"/>
          <p14:tracePt t="11740" x="6908800" y="2371725"/>
          <p14:tracePt t="11749" x="6883400" y="2354263"/>
          <p14:tracePt t="11756" x="6875463" y="2344738"/>
          <p14:tracePt t="11765" x="6850063" y="2328863"/>
          <p14:tracePt t="11772" x="6824663" y="2311400"/>
          <p14:tracePt t="11782" x="6799263" y="2293938"/>
          <p14:tracePt t="11788" x="6764338" y="2278063"/>
          <p14:tracePt t="11798" x="6746875" y="2268538"/>
          <p14:tracePt t="11806" x="6731000" y="2260600"/>
          <p14:tracePt t="11815" x="6713538" y="2243138"/>
          <p14:tracePt t="11822" x="6696075" y="2235200"/>
          <p14:tracePt t="11830" x="6696075" y="2227263"/>
          <p14:tracePt t="11846" x="6688138" y="2217738"/>
          <p14:tracePt t="11853" x="6688138" y="2209800"/>
          <p14:tracePt t="11861" x="6680200" y="2209800"/>
          <p14:tracePt t="11869" x="6680200" y="2200275"/>
          <p14:tracePt t="11877" x="6670675" y="2200275"/>
          <p14:tracePt t="11886" x="6670675" y="2192338"/>
          <p14:tracePt t="11893" x="6670675" y="2184400"/>
          <p14:tracePt t="11909" x="6670675" y="2174875"/>
          <p14:tracePt t="11919" x="6662738" y="2166938"/>
          <p14:tracePt t="11936" x="6654800" y="2159000"/>
          <p14:tracePt t="11942" x="6654800" y="2141538"/>
          <p14:tracePt t="11964" x="6645275" y="2124075"/>
          <p14:tracePt t="11975" x="6637338" y="2116138"/>
          <p14:tracePt t="11983" x="6627813" y="2116138"/>
          <p14:tracePt t="11993" x="6627813" y="2098675"/>
          <p14:tracePt t="12002" x="6627813" y="2090738"/>
          <p14:tracePt t="12015" x="6619875" y="2073275"/>
          <p14:tracePt t="12022" x="6611938" y="2065338"/>
          <p14:tracePt t="12030" x="6602413" y="2055813"/>
          <p14:tracePt t="12040" x="6602413" y="2047875"/>
          <p14:tracePt t="12046" x="6602413" y="2039938"/>
          <p14:tracePt t="12062" x="6594475" y="2030413"/>
          <p14:tracePt t="12070" x="6586538" y="2022475"/>
          <p14:tracePt t="12370" x="6577013" y="2014538"/>
          <p14:tracePt t="12378" x="6577013" y="2005013"/>
          <p14:tracePt t="12385" x="6577013" y="1989138"/>
          <p14:tracePt t="12409" x="6569075" y="1979613"/>
          <p14:tracePt t="12417" x="6569075" y="1971675"/>
          <p14:tracePt t="12427" x="6561138" y="1963738"/>
          <p14:tracePt t="12445" x="6543675" y="1946275"/>
          <p14:tracePt t="12453" x="6535738" y="1938338"/>
          <p14:tracePt t="12469" x="6526213" y="1938338"/>
          <p14:tracePt t="12477" x="6518275" y="1928813"/>
          <p14:tracePt t="12497" x="6510338" y="1928813"/>
          <p14:tracePt t="12506" x="6510338" y="1920875"/>
          <p14:tracePt t="12796" x="6500813" y="1920875"/>
          <p14:tracePt t="12912" x="6492875" y="1920875"/>
          <p14:tracePt t="19915" x="6492875" y="1954213"/>
          <p14:tracePt t="19923" x="6500813" y="1979613"/>
          <p14:tracePt t="19931" x="6518275" y="2022475"/>
          <p14:tracePt t="19941" x="6551613" y="2082800"/>
          <p14:tracePt t="19951" x="6569075" y="2116138"/>
          <p14:tracePt t="20030" x="6586538" y="2166938"/>
          <p14:tracePt t="20037" x="6594475" y="2243138"/>
          <p14:tracePt t="20046" x="6594475" y="2566988"/>
          <p14:tracePt t="20183" x="6594475" y="2557463"/>
          <p14:tracePt t="20191" x="6594475" y="2549525"/>
          <p14:tracePt t="20201" x="6594475" y="2532063"/>
          <p14:tracePt t="20209" x="6594475" y="2524125"/>
          <p14:tracePt t="20225" x="6594475" y="2506663"/>
          <p14:tracePt t="20243" x="6602413" y="2498725"/>
          <p14:tracePt t="20253" x="6611938" y="2498725"/>
          <p14:tracePt t="20309" x="6611938" y="2489200"/>
          <p14:tracePt t="20323" x="6611938" y="2481263"/>
          <p14:tracePt t="20331" x="6611938" y="2473325"/>
          <p14:tracePt t="20356" x="6611938" y="2463800"/>
          <p14:tracePt t="20364" x="6619875" y="2455863"/>
          <p14:tracePt t="20375" x="6619875" y="2447925"/>
          <p14:tracePt t="20471" x="6619875" y="2438400"/>
          <p14:tracePt t="20535" x="6619875" y="2430463"/>
          <p14:tracePt t="20672" x="6619875" y="2422525"/>
          <p14:tracePt t="20691" x="6619875" y="2413000"/>
          <p14:tracePt t="20762" x="6619875" y="2405063"/>
          <p14:tracePt t="20909" x="6611938" y="2405063"/>
          <p14:tracePt t="20914" x="6602413" y="2405063"/>
          <p14:tracePt t="20924" x="6594475" y="2405063"/>
          <p14:tracePt t="20931" x="6577013" y="2405063"/>
          <p14:tracePt t="20942" x="6551613" y="2405063"/>
          <p14:tracePt t="20952" x="6543675" y="2405063"/>
          <p14:tracePt t="20965" x="6424613" y="2438400"/>
          <p14:tracePt t="20976" x="6391275" y="2455863"/>
          <p14:tracePt t="20990" x="6221413" y="2532063"/>
          <p14:tracePt t="21001" x="6143625" y="2600325"/>
          <p14:tracePt t="21012" x="5813425" y="2795588"/>
          <p14:tracePt t="21020" x="5668963" y="2889250"/>
          <p14:tracePt t="21032" x="5608638" y="2932113"/>
          <p14:tracePt t="21040" x="5268913" y="3178175"/>
          <p14:tracePt t="21048" x="5208588" y="3238500"/>
          <p14:tracePt t="21056" x="5141913" y="3289300"/>
          <p14:tracePt t="21065" x="5064125" y="3355975"/>
          <p14:tracePt t="21074" x="4997450" y="3416300"/>
          <p14:tracePt t="21084" x="4962525" y="3441700"/>
          <p14:tracePt t="21094" x="4911725" y="3484563"/>
          <p14:tracePt t="21104" x="4843463" y="3535363"/>
          <p14:tracePt t="21112" x="4741863" y="3619500"/>
          <p14:tracePt t="21123" x="4699000" y="3646488"/>
          <p14:tracePt t="21132" x="4665663" y="3662363"/>
          <p14:tracePt t="21142" x="4640263" y="3687763"/>
          <p14:tracePt t="21155" x="4597400" y="3713163"/>
          <p14:tracePt t="21165" x="4478338" y="3790950"/>
          <p14:tracePt t="21182" x="4427538" y="3816350"/>
          <p14:tracePt t="21183" x="4316413" y="3875088"/>
          <p14:tracePt t="21191" x="4257675" y="3917950"/>
          <p14:tracePt t="21202" x="4197350" y="3943350"/>
          <p14:tracePt t="21209" x="4130675" y="3968750"/>
          <p14:tracePt t="21217" x="4087813" y="3986213"/>
          <p14:tracePt t="21227" x="4037013" y="4011613"/>
          <p14:tracePt t="21235" x="3986213" y="4037013"/>
          <p14:tracePt t="21243" x="3925888" y="4062413"/>
          <p14:tracePt t="21251" x="3875088" y="4087813"/>
          <p14:tracePt t="21259" x="3790950" y="4121150"/>
          <p14:tracePt t="21267" x="3738563" y="4156075"/>
          <p14:tracePt t="21275" x="3687763" y="4171950"/>
          <p14:tracePt t="21283" x="3611563" y="4206875"/>
          <p14:tracePt t="21293" x="3560763" y="4232275"/>
          <p14:tracePt t="21301" x="3517900" y="4249738"/>
          <p14:tracePt t="21317" x="3467100" y="4275138"/>
          <p14:tracePt t="21325" x="3314700" y="4333875"/>
          <p14:tracePt t="21333" x="3271838" y="4351338"/>
          <p14:tracePt t="21342" x="3238500" y="4368800"/>
          <p14:tracePt t="21349" x="3195638" y="4384675"/>
          <p14:tracePt t="21358" x="3160713" y="4410075"/>
          <p14:tracePt t="21368" x="3101975" y="4427538"/>
          <p14:tracePt t="21377" x="3067050" y="4435475"/>
          <p14:tracePt t="21386" x="2982913" y="4478338"/>
          <p14:tracePt t="21393" x="2940050" y="4495800"/>
          <p14:tracePt t="21401" x="2914650" y="4503738"/>
          <p14:tracePt t="21409" x="2889250" y="4521200"/>
          <p14:tracePt t="21417" x="2863850" y="4529138"/>
          <p14:tracePt t="21425" x="2838450" y="4538663"/>
          <p14:tracePt t="21435" x="2820988" y="4546600"/>
          <p14:tracePt t="21445" x="2795588" y="4564063"/>
          <p14:tracePt t="21453" x="2778125" y="4572000"/>
          <p14:tracePt t="21461" x="2762250" y="4572000"/>
          <p14:tracePt t="21471" x="2744788" y="4579938"/>
          <p14:tracePt t="21477" x="2727325" y="4597400"/>
          <p14:tracePt t="21488" x="2711450" y="4597400"/>
          <p14:tracePt t="21494" x="2693988" y="4605338"/>
          <p14:tracePt t="21502" x="2686050" y="4614863"/>
          <p14:tracePt t="21510" x="2676525" y="4622800"/>
          <p14:tracePt t="21520" x="2668588" y="4622800"/>
          <p14:tracePt t="21531" x="2643188" y="4622800"/>
          <p14:tracePt t="21538" x="2608263" y="4640263"/>
          <p14:tracePt t="21546" x="2582863" y="4640263"/>
          <p14:tracePt t="21557" x="2566988" y="4648200"/>
          <p14:tracePt t="21568" x="2557463" y="4648200"/>
          <p14:tracePt t="21578" x="2541588" y="4648200"/>
          <p14:tracePt t="21588" x="2516188" y="4648200"/>
          <p14:tracePt t="21596" x="2498725" y="4648200"/>
          <p14:tracePt t="21604" x="2481263" y="4648200"/>
          <p14:tracePt t="21612" x="2438400" y="4648200"/>
          <p14:tracePt t="21622" x="2422525" y="4648200"/>
          <p14:tracePt t="21632" x="2405063" y="4648200"/>
          <p14:tracePt t="21641" x="2379663" y="4640263"/>
          <p14:tracePt t="21648" x="2354263" y="4630738"/>
          <p14:tracePt t="21656" x="2336800" y="4622800"/>
          <p14:tracePt t="21665" x="2311400" y="4614863"/>
          <p14:tracePt t="21673" x="2286000" y="4597400"/>
          <p14:tracePt t="21681" x="2268538" y="4589463"/>
          <p14:tracePt t="21688" x="2260600" y="4579938"/>
          <p14:tracePt t="21696" x="2243138" y="4572000"/>
          <p14:tracePt t="21704" x="2227263" y="4564063"/>
          <p14:tracePt t="21712" x="2200275" y="4546600"/>
          <p14:tracePt t="21720" x="2200275" y="4529138"/>
          <p14:tracePt t="21728" x="2184400" y="4521200"/>
          <p14:tracePt t="21736" x="2174875" y="4513263"/>
          <p14:tracePt t="21744" x="2166938" y="4503738"/>
          <p14:tracePt t="21752" x="2166938" y="4495800"/>
          <p14:tracePt t="21760" x="2166938" y="4486275"/>
          <p14:tracePt t="21768" x="2159000" y="4478338"/>
          <p14:tracePt t="21776" x="2149475" y="4470400"/>
          <p14:tracePt t="21784" x="2141538" y="4460875"/>
          <p14:tracePt t="21792" x="2141538" y="4452938"/>
          <p14:tracePt t="21802" x="2141538" y="4435475"/>
          <p14:tracePt t="21820" x="2141538" y="4427538"/>
          <p14:tracePt t="21832" x="2141538" y="4419600"/>
          <p14:tracePt t="21841" x="2141538" y="4410075"/>
          <p14:tracePt t="21849" x="2141538" y="4402138"/>
          <p14:tracePt t="21858" x="2141538" y="4394200"/>
          <p14:tracePt t="21866" x="2141538" y="4384675"/>
          <p14:tracePt t="21874" x="2141538" y="4376738"/>
          <p14:tracePt t="21882" x="2141538" y="4368800"/>
          <p14:tracePt t="21900" x="2149475" y="4333875"/>
          <p14:tracePt t="21906" x="2166938" y="4325938"/>
          <p14:tracePt t="21918" x="2174875" y="4308475"/>
          <p14:tracePt t="21926" x="2217738" y="4275138"/>
          <p14:tracePt t="21935" x="2227263" y="4265613"/>
          <p14:tracePt t="21942" x="2260600" y="4249738"/>
          <p14:tracePt t="21952" x="2286000" y="4240213"/>
          <p14:tracePt t="21958" x="2319338" y="4232275"/>
          <p14:tracePt t="21967" x="2354263" y="4224338"/>
          <p14:tracePt t="21978" x="2405063" y="4197350"/>
          <p14:tracePt t="21986" x="2447925" y="4189413"/>
          <p14:tracePt t="21994" x="2489200" y="4181475"/>
          <p14:tracePt t="22004" x="2541588" y="4171950"/>
          <p14:tracePt t="22009" x="2600325" y="4164013"/>
          <p14:tracePt t="22018" x="2660650" y="4156075"/>
          <p14:tracePt t="22026" x="2719388" y="4156075"/>
          <p14:tracePt t="22034" x="2778125" y="4146550"/>
          <p14:tracePt t="22042" x="2820988" y="4138613"/>
          <p14:tracePt t="22050" x="2855913" y="4138613"/>
          <p14:tracePt t="22058" x="2897188" y="4138613"/>
          <p14:tracePt t="22068" x="2957513" y="4121150"/>
          <p14:tracePt t="22078" x="2990850" y="4121150"/>
          <p14:tracePt t="22088" x="3067050" y="4121150"/>
          <p14:tracePt t="22094" x="3094038" y="4121150"/>
          <p14:tracePt t="22104" x="3127375" y="4121150"/>
          <p14:tracePt t="22115" x="3152775" y="4121150"/>
          <p14:tracePt t="22124" x="3178175" y="4130675"/>
          <p14:tracePt t="22131" x="3195638" y="4138613"/>
          <p14:tracePt t="22138" x="3221038" y="4138613"/>
          <p14:tracePt t="22148" x="3246438" y="4146550"/>
          <p14:tracePt t="22154" x="3254375" y="4156075"/>
          <p14:tracePt t="22165" x="3271838" y="4164013"/>
          <p14:tracePt t="22173" x="3297238" y="4171950"/>
          <p14:tracePt t="22180" x="3314700" y="4181475"/>
          <p14:tracePt t="22189" x="3330575" y="4181475"/>
          <p14:tracePt t="22196" x="3355975" y="4181475"/>
          <p14:tracePt t="22204" x="3382963" y="4181475"/>
          <p14:tracePt t="22212" x="3398838" y="4181475"/>
          <p14:tracePt t="22222" x="3433763" y="4181475"/>
          <p14:tracePt t="22232" x="3467100" y="4181475"/>
          <p14:tracePt t="22239" x="3543300" y="4181475"/>
          <p14:tracePt t="22247" x="3578225" y="4181475"/>
          <p14:tracePt t="22255" x="3603625" y="4181475"/>
          <p14:tracePt t="22264" x="3629025" y="4181475"/>
          <p14:tracePt t="22272" x="3654425" y="4171950"/>
          <p14:tracePt t="22281" x="3679825" y="4156075"/>
          <p14:tracePt t="22291" x="3722688" y="4138613"/>
          <p14:tracePt t="22299" x="3748088" y="4130675"/>
          <p14:tracePt t="22310" x="3773488" y="4113213"/>
          <p14:tracePt t="22317" x="3781425" y="4095750"/>
          <p14:tracePt t="22323" x="3806825" y="4079875"/>
          <p14:tracePt t="22333" x="3832225" y="4062413"/>
          <p14:tracePt t="22339" x="3867150" y="4037013"/>
          <p14:tracePt t="22347" x="3883025" y="4019550"/>
          <p14:tracePt t="22356" x="3908425" y="4011613"/>
          <p14:tracePt t="22365" x="3917950" y="3986213"/>
          <p14:tracePt t="22373" x="3925888" y="3960813"/>
          <p14:tracePt t="22380" x="3935413" y="3935413"/>
          <p14:tracePt t="22387" x="3943350" y="3917950"/>
          <p14:tracePt t="22396" x="3943350" y="3892550"/>
          <p14:tracePt t="22406" x="3943350" y="3849688"/>
          <p14:tracePt t="22412" x="3943350" y="3832225"/>
          <p14:tracePt t="22424" x="3943350" y="3816350"/>
          <p14:tracePt t="22432" x="3943350" y="3798888"/>
          <p14:tracePt t="22443" x="3943350" y="3763963"/>
          <p14:tracePt t="22449" x="3943350" y="3748088"/>
          <p14:tracePt t="22460" x="3943350" y="3722688"/>
          <p14:tracePt t="22470" x="3943350" y="3705225"/>
          <p14:tracePt t="22478" x="3943350" y="3687763"/>
          <p14:tracePt t="22486" x="3943350" y="3662363"/>
          <p14:tracePt t="22494" x="3943350" y="3646488"/>
          <p14:tracePt t="22517" x="3925888" y="3646488"/>
          <p14:tracePt t="22527" x="3908425" y="3646488"/>
          <p14:tracePt t="22533" x="3892550" y="3646488"/>
          <p14:tracePt t="22543" x="3875088" y="3654425"/>
          <p14:tracePt t="22553" x="3857625" y="3679825"/>
          <p14:tracePt t="22564" x="3798888" y="3790950"/>
          <p14:tracePt t="22719" x="3824288" y="3756025"/>
          <p14:tracePt t="22727" x="3832225" y="3738563"/>
          <p14:tracePt t="22735" x="3849688" y="3705225"/>
          <p14:tracePt t="22747" x="3849688" y="3679825"/>
          <p14:tracePt t="22759" x="3849688" y="3654425"/>
          <p14:tracePt t="22767" x="3849688" y="3636963"/>
          <p14:tracePt t="22775" x="3849688" y="3629025"/>
          <p14:tracePt t="22784" x="3849688" y="3619500"/>
          <p14:tracePt t="22791" x="3832225" y="3611563"/>
          <p14:tracePt t="22799" x="3806825" y="3594100"/>
          <p14:tracePt t="22807" x="3756025" y="3552825"/>
          <p14:tracePt t="22815" x="3730625" y="3535363"/>
          <p14:tracePt t="22824" x="3697288" y="3502025"/>
          <p14:tracePt t="22833" x="3654425" y="3467100"/>
          <p14:tracePt t="22840" x="3629025" y="3416300"/>
          <p14:tracePt t="22848" x="3603625" y="3390900"/>
          <p14:tracePt t="22855" x="3586163" y="3355975"/>
          <p14:tracePt t="22867" x="3560763" y="3348038"/>
          <p14:tracePt t="22875" x="3527425" y="3314700"/>
          <p14:tracePt t="22890" x="3517900" y="3297238"/>
          <p14:tracePt t="22896" x="3502025" y="3289300"/>
          <p14:tracePt t="22908" x="3492500" y="3279775"/>
          <p14:tracePt t="22992" x="3502025" y="3279775"/>
          <p14:tracePt t="23002" x="3517900" y="3279775"/>
          <p14:tracePt t="23010" x="3535363" y="3279775"/>
          <p14:tracePt t="23018" x="3560763" y="3279775"/>
          <p14:tracePt t="23026" x="3603625" y="3289300"/>
          <p14:tracePt t="23038" x="3629025" y="3297238"/>
          <p14:tracePt t="23047" x="3662363" y="3305175"/>
          <p14:tracePt t="23056" x="3697288" y="3314700"/>
          <p14:tracePt t="23066" x="3713163" y="3314700"/>
          <p14:tracePt t="23077" x="3748088" y="3314700"/>
          <p14:tracePt t="23086" x="3781425" y="3322638"/>
          <p14:tracePt t="23094" x="3841750" y="3322638"/>
          <p14:tracePt t="23104" x="3857625" y="3322638"/>
          <p14:tracePt t="23116" x="3875088" y="3322638"/>
          <p14:tracePt t="23122" x="3883025" y="3322638"/>
          <p14:tracePt t="23146" x="3892550" y="3322638"/>
          <p14:tracePt t="23154" x="3900488" y="3305175"/>
          <p14:tracePt t="23172" x="3908425" y="3289300"/>
          <p14:tracePt t="23178" x="3908425" y="3271838"/>
          <p14:tracePt t="23186" x="3908425" y="3263900"/>
          <p14:tracePt t="23194" x="3908425" y="3246438"/>
          <p14:tracePt t="23204" x="3917950" y="3221038"/>
          <p14:tracePt t="23215" x="3917950" y="3203575"/>
          <p14:tracePt t="23221" x="3925888" y="3152775"/>
          <p14:tracePt t="23229" x="3925888" y="3127375"/>
          <p14:tracePt t="23237" x="3925888" y="3119438"/>
          <p14:tracePt t="23245" x="3925888" y="3101975"/>
          <p14:tracePt t="23253" x="3925888" y="3084513"/>
          <p14:tracePt t="23261" x="3925888" y="3076575"/>
          <p14:tracePt t="23269" x="3935413" y="3067050"/>
          <p14:tracePt t="23277" x="3935413" y="3059113"/>
          <p14:tracePt t="23285" x="3935413" y="3051175"/>
          <p14:tracePt t="23298" x="3943350" y="3051175"/>
          <p14:tracePt t="23366" x="3951288" y="3051175"/>
          <p14:tracePt t="23380" x="3976688" y="3059113"/>
          <p14:tracePt t="23388" x="3994150" y="3067050"/>
          <p14:tracePt t="23396" x="4019550" y="3084513"/>
          <p14:tracePt t="23404" x="4044950" y="3094038"/>
          <p14:tracePt t="23416" x="4070350" y="3101975"/>
          <p14:tracePt t="23431" x="4095750" y="3101975"/>
          <p14:tracePt t="23436" x="4113213" y="3109913"/>
          <p14:tracePt t="23446" x="4138613" y="3119438"/>
          <p14:tracePt t="23452" x="4164013" y="3127375"/>
          <p14:tracePt t="23461" x="4189413" y="3135313"/>
          <p14:tracePt t="23467" x="4197350" y="3135313"/>
          <p14:tracePt t="23477" x="4224338" y="3144838"/>
          <p14:tracePt t="23485" x="4240213" y="3144838"/>
          <p14:tracePt t="23491" x="4249738" y="3144838"/>
          <p14:tracePt t="23501" x="4265613" y="3144838"/>
          <p14:tracePt t="23507" x="4275138" y="3144838"/>
          <p14:tracePt t="23517" x="4291013" y="3144838"/>
          <p14:tracePt t="23527" x="4308475" y="3144838"/>
          <p14:tracePt t="23535" x="4359275" y="3135313"/>
          <p14:tracePt t="23545" x="4376738" y="3127375"/>
          <p14:tracePt t="23553" x="4394200" y="3119438"/>
          <p14:tracePt t="23561" x="4402138" y="3109913"/>
          <p14:tracePt t="23569" x="4410075" y="3094038"/>
          <p14:tracePt t="23577" x="4419600" y="3084513"/>
          <p14:tracePt t="23589" x="4427538" y="3076575"/>
          <p14:tracePt t="23597" x="4427538" y="3059113"/>
          <p14:tracePt t="23606" x="4435475" y="3041650"/>
          <p14:tracePt t="23615" x="4435475" y="3000375"/>
          <p14:tracePt t="23622" x="4435475" y="2982913"/>
          <p14:tracePt t="23631" x="4435475" y="2940050"/>
          <p14:tracePt t="23638" x="4435475" y="2906713"/>
          <p14:tracePt t="23646" x="4435475" y="2871788"/>
          <p14:tracePt t="23656" x="4427538" y="2838450"/>
          <p14:tracePt t="23666" x="4419600" y="2805113"/>
          <p14:tracePt t="23674" x="4394200" y="2701925"/>
          <p14:tracePt t="23682" x="4384675" y="2676525"/>
          <p14:tracePt t="23693" x="4376738" y="2651125"/>
          <p14:tracePt t="23702" x="4368800" y="2617788"/>
          <p14:tracePt t="23712" x="4359275" y="2592388"/>
          <p14:tracePt t="23722" x="4359275" y="2582863"/>
          <p14:tracePt t="23732" x="4359275" y="2549525"/>
          <p14:tracePt t="23824" x="4359275" y="2557463"/>
          <p14:tracePt t="23832" x="4368800" y="2582863"/>
          <p14:tracePt t="23845" x="4376738" y="2617788"/>
          <p14:tracePt t="23851" x="4394200" y="2643188"/>
          <p14:tracePt t="23860" x="4402138" y="2660650"/>
          <p14:tracePt t="23865" x="4419600" y="2686050"/>
          <p14:tracePt t="23876" x="4435475" y="2711450"/>
          <p14:tracePt t="23885" x="4452938" y="2727325"/>
          <p14:tracePt t="23901" x="4470400" y="2744788"/>
          <p14:tracePt t="23912" x="4495800" y="2752725"/>
          <p14:tracePt t="23920" x="4503738" y="2752725"/>
          <p14:tracePt t="23942" x="4513263" y="2752725"/>
          <p14:tracePt t="23952" x="4529138" y="2752725"/>
          <p14:tracePt t="23962" x="4538663" y="2752725"/>
          <p14:tracePt t="23968" x="4554538" y="2752725"/>
          <p14:tracePt t="23977" x="4564063" y="2744788"/>
          <p14:tracePt t="23987" x="4579938" y="2727325"/>
          <p14:tracePt t="23996" x="4605338" y="2686050"/>
          <p14:tracePt t="24003" x="4614863" y="2660650"/>
          <p14:tracePt t="24011" x="4622800" y="2643188"/>
          <p14:tracePt t="24019" x="4622800" y="2633663"/>
          <p14:tracePt t="24027" x="4630738" y="2608263"/>
          <p14:tracePt t="24035" x="4630738" y="2592388"/>
          <p14:tracePt t="24045" x="4630738" y="2582863"/>
          <p14:tracePt t="24053" x="4630738" y="2574925"/>
          <p14:tracePt t="24061" x="4630738" y="2566988"/>
          <p14:tracePt t="24137" x="4640263" y="2582863"/>
          <p14:tracePt t="24145" x="4648200" y="2617788"/>
          <p14:tracePt t="24153" x="4657725" y="2651125"/>
          <p14:tracePt t="24165" x="4673600" y="2701925"/>
          <p14:tracePt t="24173" x="4683125" y="2744788"/>
          <p14:tracePt t="24183" x="4699000" y="2778125"/>
          <p14:tracePt t="24193" x="4724400" y="2830513"/>
          <p14:tracePt t="24203" x="4741863" y="2855913"/>
          <p14:tracePt t="24213" x="4767263" y="2889250"/>
          <p14:tracePt t="24221" x="4802188" y="2940050"/>
          <p14:tracePt t="24229" x="4827588" y="2957513"/>
          <p14:tracePt t="24238" x="4843463" y="2982913"/>
          <p14:tracePt t="24253" x="4860925" y="2990850"/>
          <p14:tracePt t="24261" x="4886325" y="3000375"/>
          <p14:tracePt t="24269" x="4962525" y="3016250"/>
          <p14:tracePt t="24277" x="4972050" y="3016250"/>
          <p14:tracePt t="24285" x="4987925" y="3016250"/>
          <p14:tracePt t="24293" x="4997450" y="3016250"/>
          <p14:tracePt t="24301" x="4997450" y="3008313"/>
          <p14:tracePt t="24309" x="5013325" y="3000375"/>
          <p14:tracePt t="24317" x="5022850" y="2982913"/>
          <p14:tracePt t="24327" x="5030788" y="2957513"/>
          <p14:tracePt t="24336" x="5030788" y="2932113"/>
          <p14:tracePt t="24346" x="5048250" y="2914650"/>
          <p14:tracePt t="24354" x="5048250" y="2881313"/>
          <p14:tracePt t="24362" x="5056188" y="2855913"/>
          <p14:tracePt t="24372" x="5064125" y="2830513"/>
          <p14:tracePt t="24378" x="5073650" y="2813050"/>
          <p14:tracePt t="24388" x="5073650" y="2795588"/>
          <p14:tracePt t="24399" x="5081588" y="2778125"/>
          <p14:tracePt t="24416" x="5091113" y="2778125"/>
          <p14:tracePt t="24424" x="5099050" y="2762250"/>
          <p14:tracePt t="24452" x="5106988" y="2762250"/>
          <p14:tracePt t="24472" x="5124450" y="2770188"/>
          <p14:tracePt t="24480" x="5149850" y="2813050"/>
          <p14:tracePt t="24490" x="5183188" y="2838450"/>
          <p14:tracePt t="24500" x="5208588" y="2881313"/>
          <p14:tracePt t="24508" x="5226050" y="2889250"/>
          <p14:tracePt t="24518" x="5260975" y="2932113"/>
          <p14:tracePt t="24528" x="5311775" y="2965450"/>
          <p14:tracePt t="24538" x="5430838" y="3051175"/>
          <p14:tracePt t="24548" x="5481638" y="3084513"/>
          <p14:tracePt t="24558" x="5532438" y="3101975"/>
          <p14:tracePt t="24568" x="5565775" y="3119438"/>
          <p14:tracePt t="24578" x="5668963" y="3127375"/>
          <p14:tracePt t="24612" x="5694363" y="3135313"/>
          <p14:tracePt t="24622" x="5710238" y="3135313"/>
          <p14:tracePt t="24630" x="5872163" y="3109913"/>
          <p14:tracePt t="24636" x="5897563" y="3094038"/>
          <p14:tracePt t="24646" x="5922963" y="3076575"/>
          <p14:tracePt t="24652" x="5965825" y="3059113"/>
          <p14:tracePt t="24662" x="5991225" y="3051175"/>
          <p14:tracePt t="24672" x="6016625" y="3033713"/>
          <p14:tracePt t="24680" x="6067425" y="3000375"/>
          <p14:tracePt t="24698" x="6076950" y="3000375"/>
          <p14:tracePt t="24706" x="6084888" y="3000375"/>
          <p14:tracePt t="24718" x="6084888" y="2990850"/>
          <p14:tracePt t="24726" x="6092825" y="2990850"/>
          <p14:tracePt t="24738" x="6102350" y="2990850"/>
          <p14:tracePt t="24746" x="6110288" y="2990850"/>
          <p14:tracePt t="24762" x="6135688" y="3000375"/>
          <p14:tracePt t="24772" x="6194425" y="3025775"/>
          <p14:tracePt t="24782" x="6237288" y="3041650"/>
          <p14:tracePt t="24790" x="6262688" y="3051175"/>
          <p14:tracePt t="24799" x="6305550" y="3067050"/>
          <p14:tracePt t="24878" x="6348413" y="3094038"/>
          <p14:tracePt t="24882" x="6407150" y="3109913"/>
          <p14:tracePt t="24890" x="6696075" y="3170238"/>
          <p14:tracePt t="24899" x="6705600" y="3170238"/>
          <p14:tracePt t="24926" x="6713538" y="3170238"/>
          <p14:tracePt t="26474" x="6705600" y="3170238"/>
          <p14:tracePt t="26796" x="6696075" y="3170238"/>
          <p14:tracePt t="26812" x="6688138" y="3170238"/>
          <p14:tracePt t="26821" x="6670675" y="3170238"/>
          <p14:tracePt t="26830" x="6662738" y="3170238"/>
          <p14:tracePt t="26839" x="6654800" y="3170238"/>
          <p14:tracePt t="26848" x="6645275" y="3170238"/>
          <p14:tracePt t="26855" x="6627813" y="3170238"/>
          <p14:tracePt t="26865" x="6611938" y="3170238"/>
          <p14:tracePt t="26875" x="6602413" y="3170238"/>
          <p14:tracePt t="26893" x="6594475" y="3170238"/>
          <p14:tracePt t="26899" x="6586538" y="3170238"/>
          <p14:tracePt t="26907" x="6577013" y="3170238"/>
          <p14:tracePt t="26917" x="6569075" y="3160713"/>
          <p14:tracePt t="26926" x="6561138" y="3160713"/>
          <p14:tracePt t="26936" x="6551613" y="3160713"/>
          <p14:tracePt t="26951" x="6551613" y="3152775"/>
          <p14:tracePt t="26967" x="6543675" y="3152775"/>
          <p14:tracePt t="26987" x="6535738" y="3152775"/>
          <p14:tracePt t="27030" x="6526213" y="3152775"/>
          <p14:tracePt t="27037" x="6526213" y="3144838"/>
          <p14:tracePt t="27070" x="6518275" y="3144838"/>
          <p14:tracePt t="27086" x="6518275" y="3135313"/>
          <p14:tracePt t="27120" x="6510338" y="3135313"/>
          <p14:tracePt t="27133" x="6510338" y="3127375"/>
          <p14:tracePt t="27177" x="6500813" y="3127375"/>
          <p14:tracePt t="27193" x="6500813" y="3119438"/>
          <p14:tracePt t="27201" x="6492875" y="3119438"/>
          <p14:tracePt t="27219" x="6492875" y="3109913"/>
          <p14:tracePt t="27243" x="6483350" y="3109913"/>
          <p14:tracePt t="27257" x="6483350" y="3101975"/>
          <p14:tracePt t="27267" x="6475413" y="3094038"/>
          <p14:tracePt t="27275" x="6475413" y="3084513"/>
          <p14:tracePt t="27289" x="6467475" y="3084513"/>
          <p14:tracePt t="27299" x="6457950" y="3076575"/>
          <p14:tracePt t="27307" x="6450013" y="3067050"/>
          <p14:tracePt t="27328" x="6450013" y="3059113"/>
          <p14:tracePt t="27336" x="6442075" y="3051175"/>
          <p14:tracePt t="27344" x="6432550" y="3041650"/>
          <p14:tracePt t="27352" x="6424613" y="3025775"/>
          <p14:tracePt t="27362" x="6416675" y="3008313"/>
          <p14:tracePt t="27372" x="6416675" y="3000375"/>
          <p14:tracePt t="27383" x="6391275" y="2957513"/>
          <p14:tracePt t="27388" x="6381750" y="2949575"/>
          <p14:tracePt t="27399" x="6365875" y="2932113"/>
          <p14:tracePt t="27404" x="6356350" y="2906713"/>
          <p14:tracePt t="27412" x="6338888" y="2881313"/>
          <p14:tracePt t="27420" x="6323013" y="2863850"/>
          <p14:tracePt t="27427" x="6297613" y="2838450"/>
          <p14:tracePt t="27436" x="6280150" y="2813050"/>
          <p14:tracePt t="27444" x="6280150" y="2805113"/>
          <p14:tracePt t="27454" x="6262688" y="2787650"/>
          <p14:tracePt t="27460" x="6246813" y="2770188"/>
          <p14:tracePt t="27472" x="6221413" y="2736850"/>
          <p14:tracePt t="27482" x="6203950" y="2719388"/>
          <p14:tracePt t="27489" x="6194425" y="2701925"/>
          <p14:tracePt t="27497" x="6186488" y="2701925"/>
          <p14:tracePt t="27507" x="6169025" y="2686050"/>
          <p14:tracePt t="27518" x="6153150" y="2660650"/>
          <p14:tracePt t="27527" x="6143625" y="2651125"/>
          <p14:tracePt t="27535" x="6135688" y="2651125"/>
          <p14:tracePt t="27545" x="6127750" y="2643188"/>
          <p14:tracePt t="27551" x="6118225" y="2633663"/>
          <p14:tracePt t="27562" x="6110288" y="2625725"/>
          <p14:tracePt t="27574" x="6102350" y="2625725"/>
          <p14:tracePt t="27582" x="6059488" y="2625725"/>
          <p14:tracePt t="27590" x="6034088" y="2625725"/>
          <p14:tracePt t="27599" x="5991225" y="2625725"/>
          <p14:tracePt t="27606" x="5965825" y="2625725"/>
          <p14:tracePt t="27615" x="5948363" y="2625725"/>
          <p14:tracePt t="27622" x="5915025" y="2633663"/>
          <p14:tracePt t="27632" x="5897563" y="2643188"/>
          <p14:tracePt t="27638" x="5846763" y="2686050"/>
          <p14:tracePt t="27646" x="5829300" y="2719388"/>
          <p14:tracePt t="27656" x="5813425" y="2762250"/>
          <p14:tracePt t="27667" x="5788025" y="2855913"/>
          <p14:tracePt t="27674" x="5788025" y="2871788"/>
          <p14:tracePt t="27836" x="5795963" y="2871788"/>
          <p14:tracePt t="27842" x="5803900" y="2871788"/>
          <p14:tracePt t="27852" x="5821363" y="2863850"/>
          <p14:tracePt t="27860" x="5829300" y="2863850"/>
          <p14:tracePt t="27916" x="5821363" y="2863850"/>
          <p14:tracePt t="27948" x="5813425" y="2855913"/>
          <p14:tracePt t="27972" x="5813425" y="2846388"/>
          <p14:tracePt t="27980" x="5813425" y="2838450"/>
          <p14:tracePt t="27988" x="5813425" y="2830513"/>
          <p14:tracePt t="28004" x="5803900" y="2820988"/>
          <p14:tracePt t="28012" x="5803900" y="2805113"/>
          <p14:tracePt t="28028" x="5803900" y="2787650"/>
          <p14:tracePt t="28044" x="5795963" y="2778125"/>
          <p14:tracePt t="28052" x="5788025" y="2762250"/>
          <p14:tracePt t="28060" x="5778500" y="2752725"/>
          <p14:tracePt t="28070" x="5778500" y="2744788"/>
          <p14:tracePt t="28076" x="5778500" y="2736850"/>
          <p14:tracePt t="28084" x="5770563" y="2736850"/>
          <p14:tracePt t="28092" x="5770563" y="2727325"/>
          <p14:tracePt t="28102" x="5761038" y="2727325"/>
          <p14:tracePt t="28116" x="5753100" y="2727325"/>
          <p14:tracePt t="28142" x="5753100" y="2719388"/>
          <p14:tracePt t="28150" x="5745163" y="2719388"/>
          <p14:tracePt t="28158" x="5735638" y="2711450"/>
          <p14:tracePt t="28184" x="5719763" y="2701925"/>
          <p14:tracePt t="28190" x="5710238" y="2686050"/>
          <p14:tracePt t="28199" x="5702300" y="2686050"/>
          <p14:tracePt t="28206" x="5684838" y="2676525"/>
          <p14:tracePt t="28215" x="5684838" y="2668588"/>
          <p14:tracePt t="28221" x="5668963" y="2660650"/>
          <p14:tracePt t="28229" x="5651500" y="2651125"/>
          <p14:tracePt t="28237" x="5641975" y="2643188"/>
          <p14:tracePt t="28245" x="5626100" y="2643188"/>
          <p14:tracePt t="28253" x="5608638" y="2643188"/>
          <p14:tracePt t="28261" x="5600700" y="2633663"/>
          <p14:tracePt t="28269" x="5583238" y="2625725"/>
          <p14:tracePt t="28280" x="5557838" y="2617788"/>
          <p14:tracePt t="28289" x="5540375" y="2608263"/>
          <p14:tracePt t="28297" x="5532438" y="2600325"/>
          <p14:tracePt t="28305" x="5507038" y="2600325"/>
          <p14:tracePt t="28315" x="5489575" y="2592388"/>
          <p14:tracePt t="28321" x="5481638" y="2592388"/>
          <p14:tracePt t="28330" x="5464175" y="2592388"/>
          <p14:tracePt t="28338" x="5446713" y="2592388"/>
          <p14:tracePt t="28346" x="5446713" y="2582863"/>
          <p14:tracePt t="28354" x="5430838" y="2582863"/>
          <p14:tracePt t="28362" x="5421313" y="2582863"/>
          <p14:tracePt t="28378" x="5405438" y="2574925"/>
          <p14:tracePt t="28394" x="5395913" y="2574925"/>
          <p14:tracePt t="28404" x="5387975" y="2574925"/>
          <p14:tracePt t="28410" x="5380038" y="2574925"/>
          <p14:tracePt t="28422" x="5380038" y="2566988"/>
          <p14:tracePt t="28426" x="5370513" y="2566988"/>
          <p14:tracePt t="28438" x="5353050" y="2566988"/>
          <p14:tracePt t="28454" x="5345113" y="2566988"/>
          <p14:tracePt t="28460" x="5337175" y="2566988"/>
          <p14:tracePt t="28476" x="5327650" y="2566988"/>
          <p14:tracePt t="28516" x="5319713" y="2557463"/>
          <p14:tracePt t="28540" x="5311775" y="2557463"/>
          <p14:tracePt t="28556" x="5302250" y="2557463"/>
          <p14:tracePt t="28582" x="5294313" y="2557463"/>
          <p14:tracePt t="28588" x="5294313" y="2549525"/>
          <p14:tracePt t="28624" x="5286375" y="2549525"/>
          <p14:tracePt t="28664" x="5276850" y="2549525"/>
          <p14:tracePt t="28674" x="5268913" y="2549525"/>
          <p14:tracePt t="28680" x="5260975" y="2549525"/>
          <p14:tracePt t="28689" x="5243513" y="2541588"/>
          <p14:tracePt t="28696" x="5235575" y="2532063"/>
          <p14:tracePt t="28706" x="5226050" y="2524125"/>
          <p14:tracePt t="28715" x="5208588" y="2524125"/>
          <p14:tracePt t="28723" x="5200650" y="2516188"/>
          <p14:tracePt t="28732" x="5183188" y="2506663"/>
          <p14:tracePt t="28744" x="5167313" y="2506663"/>
          <p14:tracePt t="28754" x="5149850" y="2498725"/>
          <p14:tracePt t="28761" x="5132388" y="2498725"/>
          <p14:tracePt t="28771" x="5116513" y="2489200"/>
          <p14:tracePt t="28784" x="5091113" y="2489200"/>
          <p14:tracePt t="28793" x="5048250" y="2473325"/>
          <p14:tracePt t="28801" x="5038725" y="2473325"/>
          <p14:tracePt t="28809" x="5022850" y="2473325"/>
          <p14:tracePt t="28817" x="5005388" y="2473325"/>
          <p14:tracePt t="28825" x="4987925" y="2473325"/>
          <p14:tracePt t="28835" x="4972050" y="2463800"/>
          <p14:tracePt t="28846" x="4954588" y="2463800"/>
          <p14:tracePt t="28854" x="4937125" y="2463800"/>
          <p14:tracePt t="28862" x="4919663" y="2463800"/>
          <p14:tracePt t="28870" x="4911725" y="2463800"/>
          <p14:tracePt t="28887" x="4894263" y="2463800"/>
          <p14:tracePt t="28895" x="4886325" y="2463800"/>
          <p14:tracePt t="28901" x="4868863" y="2463800"/>
          <p14:tracePt t="28909" x="4852988" y="2463800"/>
          <p14:tracePt t="28919" x="4835525" y="2463800"/>
          <p14:tracePt t="28925" x="4810125" y="2463800"/>
          <p14:tracePt t="28939" x="4792663" y="2463800"/>
          <p14:tracePt t="28949" x="4775200" y="2473325"/>
          <p14:tracePt t="28957" x="4759325" y="2473325"/>
          <p14:tracePt t="28969" x="4733925" y="2481263"/>
          <p14:tracePt t="28978" x="4724400" y="2489200"/>
          <p14:tracePt t="28988" x="4716463" y="2489200"/>
          <p14:tracePt t="28994" x="4699000" y="2489200"/>
          <p14:tracePt t="29004" x="4691063" y="2498725"/>
          <p14:tracePt t="29012" x="4673600" y="2506663"/>
          <p14:tracePt t="29020" x="4665663" y="2506663"/>
          <p14:tracePt t="29048" x="4657725" y="2516188"/>
          <p14:tracePt t="29060" x="4640263" y="2524125"/>
          <p14:tracePt t="29067" x="4554538" y="2574925"/>
          <p14:tracePt t="29076" x="4546600" y="2574925"/>
          <p14:tracePt t="29092" x="4538663" y="2582863"/>
          <p14:tracePt t="29101" x="4529138" y="2582863"/>
          <p14:tracePt t="29109" x="4529138" y="2600325"/>
          <p14:tracePt t="29119" x="4521200" y="2600325"/>
          <p14:tracePt t="29141" x="4513263" y="2608263"/>
          <p14:tracePt t="29155" x="4513263" y="2617788"/>
          <p14:tracePt t="29174" x="4503738" y="2625725"/>
          <p14:tracePt t="29192" x="4503738" y="2633663"/>
          <p14:tracePt t="29202" x="4503738" y="2643188"/>
          <p14:tracePt t="29226" x="4503738" y="2651125"/>
          <p14:tracePt t="29233" x="4503738" y="2660650"/>
          <p14:tracePt t="29305" x="4513263" y="2668588"/>
          <p14:tracePt t="29315" x="4521200" y="2668588"/>
          <p14:tracePt t="29325" x="4529138" y="2686050"/>
          <p14:tracePt t="29333" x="4546600" y="2686050"/>
          <p14:tracePt t="29345" x="4554538" y="2693988"/>
          <p14:tracePt t="29355" x="4579938" y="2701925"/>
          <p14:tracePt t="29365" x="4597400" y="2701925"/>
          <p14:tracePt t="29375" x="4630738" y="2711450"/>
          <p14:tracePt t="29386" x="4640263" y="2711450"/>
          <p14:tracePt t="29393" x="4657725" y="2711450"/>
          <p14:tracePt t="29403" x="4673600" y="2711450"/>
          <p14:tracePt t="29414" x="4683125" y="2711450"/>
          <p14:tracePt t="29423" x="4716463" y="2711450"/>
          <p14:tracePt t="29436" x="4741863" y="2711450"/>
          <p14:tracePt t="29446" x="4749800" y="2711450"/>
          <p14:tracePt t="29455" x="4802188" y="2711450"/>
          <p14:tracePt t="29465" x="4835525" y="2711450"/>
          <p14:tracePt t="29472" x="4852988" y="2711450"/>
          <p14:tracePt t="29480" x="4868863" y="2711450"/>
          <p14:tracePt t="29487" x="4886325" y="2711450"/>
          <p14:tracePt t="29497" x="4911725" y="2719388"/>
          <p14:tracePt t="29505" x="4919663" y="2719388"/>
          <p14:tracePt t="29517" x="4946650" y="2719388"/>
          <p14:tracePt t="29525" x="4972050" y="2719388"/>
          <p14:tracePt t="29536" x="5013325" y="2719388"/>
          <p14:tracePt t="29541" x="5038725" y="2719388"/>
          <p14:tracePt t="29552" x="5064125" y="2719388"/>
          <p14:tracePt t="29558" x="5106988" y="2719388"/>
          <p14:tracePt t="29568" x="5141913" y="2719388"/>
          <p14:tracePt t="29576" x="5175250" y="2719388"/>
          <p14:tracePt t="29584" x="5200650" y="2719388"/>
          <p14:tracePt t="29592" x="5235575" y="2719388"/>
          <p14:tracePt t="29600" x="5260975" y="2711450"/>
          <p14:tracePt t="29608" x="5294313" y="2711450"/>
          <p14:tracePt t="29616" x="5311775" y="2711450"/>
          <p14:tracePt t="29625" x="5353050" y="2711450"/>
          <p14:tracePt t="29633" x="5380038" y="2711450"/>
          <p14:tracePt t="29641" x="5405438" y="2711450"/>
          <p14:tracePt t="29649" x="5421313" y="2711450"/>
          <p14:tracePt t="29658" x="5438775" y="2711450"/>
          <p14:tracePt t="29668" x="5464175" y="2711450"/>
          <p14:tracePt t="29675" x="5481638" y="2711450"/>
          <p14:tracePt t="29683" x="5497513" y="2711450"/>
          <p14:tracePt t="29693" x="5524500" y="2711450"/>
          <p14:tracePt t="29699" x="5540375" y="2711450"/>
          <p14:tracePt t="29709" x="5565775" y="2711450"/>
          <p14:tracePt t="29715" x="5583238" y="2711450"/>
          <p14:tracePt t="29725" x="5591175" y="2711450"/>
          <p14:tracePt t="29735" x="5608638" y="2711450"/>
          <p14:tracePt t="29743" x="5641975" y="2711450"/>
          <p14:tracePt t="29751" x="5651500" y="2711450"/>
          <p14:tracePt t="29762" x="5668963" y="2711450"/>
          <p14:tracePt t="29771" x="5676900" y="2719388"/>
          <p14:tracePt t="29783" x="5694363" y="2719388"/>
          <p14:tracePt t="29794" x="5710238" y="2719388"/>
          <p14:tracePt t="29804" x="5727700" y="2719388"/>
          <p14:tracePt t="29812" x="5753100" y="2719388"/>
          <p14:tracePt t="29822" x="5770563" y="2719388"/>
          <p14:tracePt t="29828" x="5778500" y="2719388"/>
          <p14:tracePt t="29838" x="5813425" y="2719388"/>
          <p14:tracePt t="29845" x="5838825" y="2719388"/>
          <p14:tracePt t="29857" x="5854700" y="2719388"/>
          <p14:tracePt t="29871" x="5880100" y="2719388"/>
          <p14:tracePt t="29881" x="5922963" y="2719388"/>
          <p14:tracePt t="29890" x="5957888" y="2719388"/>
          <p14:tracePt t="29905" x="5965825" y="2719388"/>
          <p14:tracePt t="29916" x="5983288" y="2719388"/>
          <p14:tracePt t="29926" x="5991225" y="2719388"/>
          <p14:tracePt t="29934" x="5999163" y="2719388"/>
          <p14:tracePt t="29942" x="6008688" y="2719388"/>
          <p14:tracePt t="29952" x="6016625" y="2719388"/>
          <p14:tracePt t="29962" x="6024563" y="2719388"/>
          <p14:tracePt t="29972" x="6049963" y="2719388"/>
          <p14:tracePt t="29994" x="6076950" y="2719388"/>
          <p14:tracePt t="30003" x="6084888" y="2719388"/>
          <p14:tracePt t="30012" x="6118225" y="2727325"/>
          <p14:tracePt t="30018" x="6127750" y="2727325"/>
          <p14:tracePt t="30030" x="6135688" y="2727325"/>
          <p14:tracePt t="30037" x="6153150" y="2727325"/>
          <p14:tracePt t="30046" x="6161088" y="2727325"/>
          <p14:tracePt t="30057" x="6169025" y="2727325"/>
          <p14:tracePt t="30062" x="6178550" y="2727325"/>
          <p14:tracePt t="30073" x="6186488" y="2727325"/>
          <p14:tracePt t="30090" x="6203950" y="2727325"/>
          <p14:tracePt t="30117" x="6211888" y="2727325"/>
          <p14:tracePt t="30132" x="6229350" y="2727325"/>
          <p14:tracePt t="30150" x="6237288" y="2727325"/>
          <p14:tracePt t="30165" x="6246813" y="2727325"/>
          <p14:tracePt t="30174" x="6254750" y="2727325"/>
          <p14:tracePt t="30186" x="6262688" y="2727325"/>
          <p14:tracePt t="30199" x="6272213" y="2727325"/>
          <p14:tracePt t="30210" x="6280150" y="2727325"/>
          <p14:tracePt t="30222" x="6288088" y="2727325"/>
          <p14:tracePt t="30233" x="6297613" y="2727325"/>
          <p14:tracePt t="30247" x="6305550" y="2727325"/>
          <p14:tracePt t="30255" x="6313488" y="2727325"/>
          <p14:tracePt t="30265" x="6323013" y="2727325"/>
          <p14:tracePt t="30297" x="6330950" y="2727325"/>
          <p14:tracePt t="30304" x="6338888" y="2727325"/>
          <p14:tracePt t="30358" x="6348413" y="2727325"/>
          <p14:tracePt t="31287" x="6348413" y="2736850"/>
          <p14:tracePt t="31311" x="6338888" y="2736850"/>
          <p14:tracePt t="31322" x="6330950" y="2736850"/>
          <p14:tracePt t="31345" x="6313488" y="2744788"/>
          <p14:tracePt t="31354" x="6305550" y="2744788"/>
          <p14:tracePt t="31365" x="6305550" y="2752725"/>
          <p14:tracePt t="31372" x="6288088" y="2752725"/>
          <p14:tracePt t="31382" x="6280150" y="2752725"/>
          <p14:tracePt t="31406" x="6262688" y="2752725"/>
          <p14:tracePt t="31422" x="6237288" y="2762250"/>
          <p14:tracePt t="31430" x="6229350" y="2762250"/>
          <p14:tracePt t="31436" x="6194425" y="2770188"/>
          <p14:tracePt t="31446" x="6178550" y="2770188"/>
          <p14:tracePt t="31460" x="6169025" y="2770188"/>
          <p14:tracePt t="31467" x="6153150" y="2770188"/>
          <p14:tracePt t="31476" x="6143625" y="2770188"/>
          <p14:tracePt t="31494" x="6135688" y="2770188"/>
          <p14:tracePt t="31500" x="6118225" y="2770188"/>
          <p14:tracePt t="31550" x="6110288" y="2770188"/>
          <p14:tracePt t="31570" x="6102350" y="2770188"/>
          <p14:tracePt t="31610" x="6092825" y="2770188"/>
          <p14:tracePt t="31712" x="6118225" y="2770188"/>
          <p14:tracePt t="31724" x="6194425" y="2770188"/>
          <p14:tracePt t="31732" x="6229350" y="2770188"/>
          <p14:tracePt t="31740" x="6262688" y="2770188"/>
          <p14:tracePt t="31748" x="6288088" y="2770188"/>
          <p14:tracePt t="31756" x="6313488" y="2770188"/>
          <p14:tracePt t="31765" x="6348413" y="2770188"/>
          <p14:tracePt t="31775" x="6416675" y="2770188"/>
          <p14:tracePt t="31781" x="6424613" y="2778125"/>
          <p14:tracePt t="31799" x="6442075" y="2778125"/>
          <p14:tracePt t="31807" x="6450013" y="2778125"/>
          <p14:tracePt t="31931" x="6450013" y="2787650"/>
          <p14:tracePt t="31951" x="6442075" y="2795588"/>
          <p14:tracePt t="31959" x="6432550" y="2805113"/>
          <p14:tracePt t="31975" x="6424613" y="2813050"/>
          <p14:tracePt t="31992" x="6416675" y="2813050"/>
          <p14:tracePt t="32000" x="6416675" y="2820988"/>
          <p14:tracePt t="32030" x="6407150" y="2830513"/>
          <p14:tracePt t="32064" x="6399213" y="2830513"/>
          <p14:tracePt t="32100" x="6391275" y="2830513"/>
          <p14:tracePt t="32126" x="6381750" y="2830513"/>
          <p14:tracePt t="32134" x="6373813" y="2830513"/>
          <p14:tracePt t="32154" x="6356350" y="2830513"/>
          <p14:tracePt t="32176" x="6330950" y="2830513"/>
          <p14:tracePt t="32182" x="6288088" y="2820988"/>
          <p14:tracePt t="32192" x="6237288" y="2795588"/>
          <p14:tracePt t="32198" x="6221413" y="2787650"/>
          <p14:tracePt t="32206" x="6169025" y="2770188"/>
          <p14:tracePt t="32221" x="6143625" y="2762250"/>
          <p14:tracePt t="32230" x="6102350" y="2744788"/>
          <p14:tracePt t="32237" x="6076950" y="2727325"/>
          <p14:tracePt t="32245" x="6049963" y="2719388"/>
          <p14:tracePt t="32253" x="6034088" y="2701925"/>
          <p14:tracePt t="32261" x="5999163" y="2686050"/>
          <p14:tracePt t="32269" x="5973763" y="2676525"/>
          <p14:tracePt t="32277" x="5948363" y="2676525"/>
          <p14:tracePt t="32287" x="5922963" y="2660650"/>
          <p14:tracePt t="32298" x="5905500" y="2660650"/>
          <p14:tracePt t="32308" x="5880100" y="2651125"/>
          <p14:tracePt t="32316" x="5872163" y="2651125"/>
          <p14:tracePt t="32356" x="5864225" y="2651125"/>
          <p14:tracePt t="32361" x="5854700" y="2651125"/>
          <p14:tracePt t="32370" x="5846763" y="2660650"/>
          <p14:tracePt t="32377" x="5838825" y="2668588"/>
          <p14:tracePt t="32386" x="5821363" y="2686050"/>
          <p14:tracePt t="32396" x="5803900" y="2701925"/>
          <p14:tracePt t="32412" x="5795963" y="2719388"/>
          <p14:tracePt t="32419" x="5778500" y="2719388"/>
          <p14:tracePt t="32436" x="5753100" y="2736850"/>
          <p14:tracePt t="32449" x="5745163" y="2744788"/>
          <p14:tracePt t="32459" x="5745163" y="2762250"/>
          <p14:tracePt t="32474" x="5735638" y="2762250"/>
          <p14:tracePt t="32484" x="5727700" y="2762250"/>
          <p14:tracePt t="32512" x="5719763" y="2762250"/>
          <p14:tracePt t="32529" x="5710238" y="2762250"/>
          <p14:tracePt t="32536" x="5684838" y="2736850"/>
          <p14:tracePt t="32545" x="5676900" y="2727325"/>
          <p14:tracePt t="32552" x="5659438" y="2711450"/>
          <p14:tracePt t="32562" x="5634038" y="2686050"/>
          <p14:tracePt t="32568" x="5591175" y="2633663"/>
          <p14:tracePt t="32576" x="5557838" y="2600325"/>
          <p14:tracePt t="32584" x="5514975" y="2566988"/>
          <p14:tracePt t="32592" x="5464175" y="2532063"/>
          <p14:tracePt t="32601" x="5430838" y="2506663"/>
          <p14:tracePt t="32608" x="5380038" y="2481263"/>
          <p14:tracePt t="32618" x="5345113" y="2463800"/>
          <p14:tracePt t="32624" x="5319713" y="2455863"/>
          <p14:tracePt t="32632" x="5286375" y="2447925"/>
          <p14:tracePt t="32640" x="5268913" y="2438400"/>
          <p14:tracePt t="32648" x="5251450" y="2430463"/>
          <p14:tracePt t="32656" x="5235575" y="2430463"/>
          <p14:tracePt t="32672" x="5218113" y="2430463"/>
          <p14:tracePt t="32682" x="5208588" y="2430463"/>
          <p14:tracePt t="32688" x="5200650" y="2430463"/>
          <p14:tracePt t="32698" x="5192713" y="2430463"/>
          <p14:tracePt t="32724" x="5175250" y="2447925"/>
          <p14:tracePt t="32752" x="5149850" y="2463800"/>
          <p14:tracePt t="32764" x="5005388" y="2574925"/>
          <p14:tracePt t="32774" x="4911725" y="2643188"/>
          <p14:tracePt t="32782" x="4860925" y="2668588"/>
          <p14:tracePt t="32792" x="4860925" y="2676525"/>
          <p14:tracePt t="32798" x="4852988" y="2676525"/>
          <p14:tracePt t="32808" x="4843463" y="2676525"/>
          <p14:tracePt t="32818" x="4835525" y="2676525"/>
          <p14:tracePt t="32829" x="4810125" y="2676525"/>
          <p14:tracePt t="32838" x="4792663" y="2676525"/>
          <p14:tracePt t="32849" x="4665663" y="2643188"/>
          <p14:tracePt t="32854" x="4589463" y="2625725"/>
          <p14:tracePt t="32865" x="4495800" y="2592388"/>
          <p14:tracePt t="32870" x="4394200" y="2557463"/>
          <p14:tracePt t="32882" x="4316413" y="2524125"/>
          <p14:tracePt t="32890" x="4257675" y="2498725"/>
          <p14:tracePt t="32899" x="4156075" y="2463800"/>
          <p14:tracePt t="32910" x="4079875" y="2447925"/>
          <p14:tracePt t="32917" x="4037013" y="2430463"/>
          <p14:tracePt t="32925" x="3908425" y="2405063"/>
          <p14:tracePt t="32933" x="3857625" y="2397125"/>
          <p14:tracePt t="32941" x="3849688" y="2397125"/>
          <p14:tracePt t="32949" x="3832225" y="2397125"/>
          <p14:tracePt t="32961" x="3824288" y="2397125"/>
          <p14:tracePt t="32974" x="3816350" y="2397125"/>
          <p14:tracePt t="32981" x="3798888" y="2405063"/>
          <p14:tracePt t="32993" x="3738563" y="2489200"/>
          <p14:tracePt t="33007" x="3722688" y="2524125"/>
          <p14:tracePt t="33017" x="3705225" y="2549525"/>
          <p14:tracePt t="33028" x="3671888" y="2651125"/>
          <p14:tracePt t="33039" x="3662363" y="2668588"/>
          <p14:tracePt t="33048" x="3654425" y="2693988"/>
          <p14:tracePt t="33056" x="3646488" y="2727325"/>
          <p14:tracePt t="33064" x="3646488" y="2736850"/>
          <p14:tracePt t="33080" x="3636963" y="2736850"/>
          <p14:tracePt t="33096" x="3629025" y="2744788"/>
          <p14:tracePt t="33108" x="3629025" y="2752725"/>
          <p14:tracePt t="33131" x="3619500" y="2752725"/>
          <p14:tracePt t="33153" x="3611563" y="2752725"/>
          <p14:tracePt t="33164" x="3603625" y="2744788"/>
          <p14:tracePt t="33167" x="3603625" y="2736850"/>
          <p14:tracePt t="33177" x="3594100" y="2736850"/>
          <p14:tracePt t="33186" x="3594100" y="2727325"/>
          <p14:tracePt t="33195" x="3586163" y="2719388"/>
          <p14:tracePt t="33204" x="3586163" y="2686050"/>
          <p14:tracePt t="33212" x="3586163" y="2668588"/>
          <p14:tracePt t="33219" x="3586163" y="2651125"/>
          <p14:tracePt t="33227" x="3586163" y="2617788"/>
          <p14:tracePt t="33237" x="3594100" y="2566988"/>
          <p14:tracePt t="33247" x="3603625" y="2532063"/>
          <p14:tracePt t="33257" x="3629025" y="2473325"/>
          <p14:tracePt t="33265" x="3662363" y="2344738"/>
          <p14:tracePt t="33273" x="3671888" y="2286000"/>
          <p14:tracePt t="33281" x="3687763" y="2252663"/>
          <p14:tracePt t="33289" x="3697288" y="2192338"/>
          <p14:tracePt t="33297" x="3697288" y="2166938"/>
          <p14:tracePt t="33309" x="3705225" y="2141538"/>
          <p14:tracePt t="33317" x="3705225" y="2124075"/>
          <p14:tracePt t="33326" x="3705225" y="2108200"/>
          <p14:tracePt t="33342" x="3705225" y="2098675"/>
          <p14:tracePt t="33350" x="3705225" y="2090738"/>
          <p14:tracePt t="33362" x="3713163" y="2082800"/>
          <p14:tracePt t="33394" x="3722688" y="2082800"/>
          <p14:tracePt t="33402" x="3730625" y="2082800"/>
          <p14:tracePt t="33410" x="3738563" y="2082800"/>
          <p14:tracePt t="33418" x="3763963" y="2090738"/>
          <p14:tracePt t="33426" x="3798888" y="2124075"/>
          <p14:tracePt t="33434" x="3857625" y="2174875"/>
          <p14:tracePt t="33442" x="3875088" y="2200275"/>
          <p14:tracePt t="33452" x="3935413" y="2252663"/>
          <p14:tracePt t="33458" x="3994150" y="2319338"/>
          <p14:tracePt t="33466" x="4037013" y="2362200"/>
          <p14:tracePt t="33478" x="4070350" y="2387600"/>
          <p14:tracePt t="33482" x="4121150" y="2430463"/>
          <p14:tracePt t="33490" x="4138613" y="2438400"/>
          <p14:tracePt t="33502" x="4156075" y="2438400"/>
          <p14:tracePt t="33510" x="4164013" y="2447925"/>
          <p14:tracePt t="33518" x="4171950" y="2447925"/>
          <p14:tracePt t="33530" x="4181475" y="2447925"/>
          <p14:tracePt t="33548" x="4189413" y="2447925"/>
          <p14:tracePt t="33562" x="4189413" y="2438400"/>
          <p14:tracePt t="33572" x="4189413" y="2413000"/>
          <p14:tracePt t="33580" x="4197350" y="2397125"/>
          <p14:tracePt t="33588" x="4206875" y="2336800"/>
          <p14:tracePt t="33596" x="4214813" y="2311400"/>
          <p14:tracePt t="33604" x="4224338" y="2268538"/>
          <p14:tracePt t="33618" x="4232275" y="2235200"/>
          <p14:tracePt t="33624" x="4232275" y="2166938"/>
          <p14:tracePt t="33634" x="4240213" y="2133600"/>
          <p14:tracePt t="33644" x="4240213" y="2108200"/>
          <p14:tracePt t="33654" x="4249738" y="2065338"/>
          <p14:tracePt t="33678" x="4249738" y="2055813"/>
          <p14:tracePt t="33714" x="4257675" y="2055813"/>
          <p14:tracePt t="33720" x="4265613" y="2055813"/>
          <p14:tracePt t="33728" x="4275138" y="2055813"/>
          <p14:tracePt t="33738" x="4300538" y="2082800"/>
          <p14:tracePt t="33750" x="4341813" y="2124075"/>
          <p14:tracePt t="33760" x="4410075" y="2200275"/>
          <p14:tracePt t="33770" x="4435475" y="2227263"/>
          <p14:tracePt t="33778" x="4503738" y="2303463"/>
          <p14:tracePt t="33784" x="4564063" y="2362200"/>
          <p14:tracePt t="33795" x="4630738" y="2422525"/>
          <p14:tracePt t="33802" x="4683125" y="2481263"/>
          <p14:tracePt t="33815" x="4733925" y="2516188"/>
          <p14:tracePt t="33826" x="4835525" y="2643188"/>
          <p14:tracePt t="33834" x="4886325" y="2693988"/>
          <p14:tracePt t="33852" x="4911725" y="2719388"/>
          <p14:tracePt t="33863" x="4979988" y="2787650"/>
          <p14:tracePt t="33870" x="5005388" y="2820988"/>
          <p14:tracePt t="33880" x="5013325" y="2830513"/>
          <p14:tracePt t="33895" x="5013325" y="2838450"/>
          <p14:tracePt t="33902" x="5022850" y="2838450"/>
          <p14:tracePt t="33910" x="5022850" y="2855913"/>
          <p14:tracePt t="33920" x="5030788" y="2863850"/>
          <p14:tracePt t="33934" x="5030788" y="2871788"/>
          <p14:tracePt t="33938" x="5048250" y="2889250"/>
          <p14:tracePt t="33949" x="5056188" y="2914650"/>
          <p14:tracePt t="33954" x="5064125" y="2932113"/>
          <p14:tracePt t="33965" x="5064125" y="2957513"/>
          <p14:tracePt t="33970" x="5081588" y="2990850"/>
          <p14:tracePt t="33980" x="5116513" y="3067050"/>
          <p14:tracePt t="33986" x="5149850" y="3127375"/>
          <p14:tracePt t="33995" x="5183188" y="3195638"/>
          <p14:tracePt t="34004" x="5208588" y="3246438"/>
          <p14:tracePt t="34010" x="5276850" y="3348038"/>
          <p14:tracePt t="34020" x="5337175" y="3416300"/>
          <p14:tracePt t="34026" x="5380038" y="3467100"/>
          <p14:tracePt t="34036" x="5430838" y="3543300"/>
          <p14:tracePt t="34044" x="5464175" y="3594100"/>
          <p14:tracePt t="34053" x="5489575" y="3636963"/>
          <p14:tracePt t="34058" x="5497513" y="3662363"/>
          <p14:tracePt t="34066" x="5497513" y="3687763"/>
          <p14:tracePt t="34076" x="5497513" y="3713163"/>
          <p14:tracePt t="34082" x="5497513" y="3730625"/>
          <p14:tracePt t="34090" x="5497513" y="3748088"/>
          <p14:tracePt t="34099" x="5497513" y="3756025"/>
          <p14:tracePt t="34106" x="5497513" y="3773488"/>
          <p14:tracePt t="34118" x="5489575" y="3790950"/>
          <p14:tracePt t="34126" x="5464175" y="3816350"/>
          <p14:tracePt t="34140" x="5446713" y="3832225"/>
          <p14:tracePt t="34148" x="5438775" y="3841750"/>
          <p14:tracePt t="34156" x="5421313" y="3849688"/>
          <p14:tracePt t="34181" x="5370513" y="3883025"/>
          <p14:tracePt t="34187" x="5362575" y="3892550"/>
          <p14:tracePt t="34196" x="5337175" y="3900488"/>
          <p14:tracePt t="34204" x="5311775" y="3917950"/>
          <p14:tracePt t="34211" x="5276850" y="3935413"/>
          <p14:tracePt t="34220" x="5260975" y="3951288"/>
          <p14:tracePt t="34227" x="5243513" y="3968750"/>
          <p14:tracePt t="34235" x="5235575" y="3986213"/>
          <p14:tracePt t="34243" x="5226050" y="4002088"/>
          <p14:tracePt t="34251" x="5218113" y="4011613"/>
          <p14:tracePt t="34259" x="5208588" y="4027488"/>
          <p14:tracePt t="34267" x="5208588" y="4052888"/>
          <p14:tracePt t="34275" x="5208588" y="4070350"/>
          <p14:tracePt t="34283" x="5208588" y="4095750"/>
          <p14:tracePt t="34291" x="5208588" y="4130675"/>
          <p14:tracePt t="34299" x="5235575" y="4164013"/>
          <p14:tracePt t="34307" x="5268913" y="4206875"/>
          <p14:tracePt t="34315" x="5345113" y="4257675"/>
          <p14:tracePt t="34323" x="5405438" y="4308475"/>
          <p14:tracePt t="34332" x="5472113" y="4368800"/>
          <p14:tracePt t="34339" x="5565775" y="4410075"/>
          <p14:tracePt t="34348" x="5616575" y="4445000"/>
          <p14:tracePt t="34356" x="5651500" y="4460875"/>
          <p14:tracePt t="34365" x="5668963" y="4470400"/>
          <p14:tracePt t="34372" x="5676900" y="4478338"/>
          <p14:tracePt t="34388" x="5676900" y="4495800"/>
          <p14:tracePt t="34396" x="5659438" y="4503738"/>
          <p14:tracePt t="34404" x="5626100" y="4513263"/>
          <p14:tracePt t="34414" x="5549900" y="4521200"/>
          <p14:tracePt t="34422" x="5421313" y="4538663"/>
          <p14:tracePt t="34434" x="5311775" y="4546600"/>
          <p14:tracePt t="34442" x="5141913" y="4546600"/>
          <p14:tracePt t="34450" x="4979988" y="4546600"/>
          <p14:tracePt t="34457" x="4843463" y="4546600"/>
          <p14:tracePt t="34465" x="4767263" y="4546600"/>
          <p14:tracePt t="34473" x="4683125" y="4546600"/>
          <p14:tracePt t="34481" x="4597400" y="4546600"/>
          <p14:tracePt t="34489" x="4579938" y="4546600"/>
          <p14:tracePt t="34498" x="4572000" y="4546600"/>
          <p14:tracePt t="34524" x="4579938" y="4546600"/>
          <p14:tracePt t="34534" x="4597400" y="4546600"/>
          <p14:tracePt t="34544" x="4622800" y="4546600"/>
          <p14:tracePt t="34550" x="4665663" y="4546600"/>
          <p14:tracePt t="34558" x="4699000" y="4546600"/>
          <p14:tracePt t="34567" x="4749800" y="4546600"/>
          <p14:tracePt t="34580" x="4835525" y="4546600"/>
          <p14:tracePt t="34586" x="5073650" y="4546600"/>
          <p14:tracePt t="34599" x="5157788" y="4546600"/>
          <p14:tracePt t="34606" x="5251450" y="4546600"/>
          <p14:tracePt t="34615" x="5405438" y="4546600"/>
          <p14:tracePt t="34622" x="5497513" y="4546600"/>
          <p14:tracePt t="34633" x="5634038" y="4546600"/>
          <p14:tracePt t="34638" x="5735638" y="4529138"/>
          <p14:tracePt t="34650" x="5813425" y="4521200"/>
          <p14:tracePt t="34654" x="5897563" y="4521200"/>
          <p14:tracePt t="34664" x="6008688" y="4521200"/>
          <p14:tracePt t="34670" x="6092825" y="4521200"/>
          <p14:tracePt t="34680" x="6178550" y="4521200"/>
          <p14:tracePt t="34686" x="6280150" y="4521200"/>
          <p14:tracePt t="34696" x="6348413" y="4521200"/>
          <p14:tracePt t="34706" x="6450013" y="4521200"/>
          <p14:tracePt t="34716" x="6543675" y="4513263"/>
          <p14:tracePt t="34723" x="6746875" y="4495800"/>
          <p14:tracePt t="34733" x="6789738" y="4495800"/>
          <p14:tracePt t="34743" x="6807200" y="4495800"/>
          <p14:tracePt t="34751" x="6832600" y="4495800"/>
          <p14:tracePt t="34759" x="6840538" y="4495800"/>
          <p14:tracePt t="34767" x="6850063" y="4495800"/>
          <p14:tracePt t="34799" x="6858000" y="4495800"/>
          <p14:tracePt t="34824" x="6865938" y="4495800"/>
          <p14:tracePt t="34842" x="6865938" y="4503738"/>
          <p14:tracePt t="34868" x="6875463" y="4521200"/>
          <p14:tracePt t="34876" x="6891338" y="4538663"/>
          <p14:tracePt t="34883" x="6900863" y="4538663"/>
          <p14:tracePt t="34891" x="6900863" y="4546600"/>
          <p14:tracePt t="34899" x="6908800" y="4546600"/>
          <p14:tracePt t="34907" x="6908800" y="4554538"/>
          <p14:tracePt t="34985" x="6908800" y="4564063"/>
          <p14:tracePt t="34994" x="6891338" y="4564063"/>
          <p14:tracePt t="34999" x="6865938" y="4564063"/>
          <p14:tracePt t="35010" x="6815138" y="4572000"/>
          <p14:tracePt t="35017" x="6781800" y="4572000"/>
          <p14:tracePt t="35025" x="6731000" y="4589463"/>
          <p14:tracePt t="35033" x="6680200" y="4589463"/>
          <p14:tracePt t="35041" x="6611938" y="4597400"/>
          <p14:tracePt t="35049" x="6569075" y="4597400"/>
          <p14:tracePt t="35057" x="6483350" y="4597400"/>
          <p14:tracePt t="35065" x="6450013" y="4597400"/>
          <p14:tracePt t="35074" x="6416675" y="4597400"/>
          <p14:tracePt t="35082" x="6381750" y="4597400"/>
          <p14:tracePt t="35090" x="6365875" y="4597400"/>
          <p14:tracePt t="35098" x="6338888" y="4597400"/>
          <p14:tracePt t="35106" x="6313488" y="4597400"/>
          <p14:tracePt t="35115" x="6305550" y="4597400"/>
          <p14:tracePt t="35122" x="6272213" y="4597400"/>
          <p14:tracePt t="35130" x="6246813" y="4597400"/>
          <p14:tracePt t="35138" x="6229350" y="4597400"/>
          <p14:tracePt t="35146" x="6211888" y="4597400"/>
          <p14:tracePt t="35154" x="6186488" y="4597400"/>
          <p14:tracePt t="35164" x="6169025" y="4597400"/>
          <p14:tracePt t="35180" x="6143625" y="4605338"/>
          <p14:tracePt t="35181" x="6110288" y="4605338"/>
          <p14:tracePt t="35189" x="6102350" y="4605338"/>
          <p14:tracePt t="35197" x="6076950" y="4614863"/>
          <p14:tracePt t="35205" x="6049963" y="4614863"/>
          <p14:tracePt t="35214" x="6042025" y="4614863"/>
          <p14:tracePt t="35223" x="6024563" y="4614863"/>
          <p14:tracePt t="35230" x="6008688" y="4614863"/>
          <p14:tracePt t="35237" x="5991225" y="4614863"/>
          <p14:tracePt t="35248" x="5965825" y="4614863"/>
          <p14:tracePt t="35253" x="5932488" y="4622800"/>
          <p14:tracePt t="35264" x="5889625" y="4622800"/>
          <p14:tracePt t="35270" x="5829300" y="4630738"/>
          <p14:tracePt t="35280" x="5719763" y="4640263"/>
          <p14:tracePt t="35286" x="5659438" y="4648200"/>
          <p14:tracePt t="35297" x="5540375" y="4648200"/>
          <p14:tracePt t="35302" x="5481638" y="4657725"/>
          <p14:tracePt t="35312" x="5345113" y="4683125"/>
          <p14:tracePt t="35320" x="5243513" y="4699000"/>
          <p14:tracePt t="35328" x="5167313" y="4708525"/>
          <p14:tracePt t="35336" x="5030788" y="4716463"/>
          <p14:tracePt t="35344" x="4903788" y="4733925"/>
          <p14:tracePt t="35354" x="4759325" y="4749800"/>
          <p14:tracePt t="35360" x="4683125" y="4767263"/>
          <p14:tracePt t="35368" x="4597400" y="4775200"/>
          <p14:tracePt t="35376" x="4521200" y="4784725"/>
          <p14:tracePt t="35384" x="4460875" y="4792663"/>
          <p14:tracePt t="35392" x="4419600" y="4802188"/>
          <p14:tracePt t="35402" x="4359275" y="4827588"/>
          <p14:tracePt t="35408" x="4325938" y="4835525"/>
          <p14:tracePt t="35418" x="4291013" y="4835525"/>
          <p14:tracePt t="35424" x="4275138" y="4843463"/>
          <p14:tracePt t="35434" x="4265613" y="4843463"/>
          <p14:tracePt t="35440" x="4257675" y="4843463"/>
          <p14:tracePt t="35449" x="4240213" y="4843463"/>
          <p14:tracePt t="35456" x="4232275" y="4852988"/>
          <p14:tracePt t="35464" x="4206875" y="4860925"/>
          <p14:tracePt t="35472" x="4189413" y="4860925"/>
          <p14:tracePt t="35480" x="4171950" y="4868863"/>
          <p14:tracePt t="35487" x="4146550" y="4878388"/>
          <p14:tracePt t="35496" x="4113213" y="4894263"/>
          <p14:tracePt t="35504" x="4087813" y="4894263"/>
          <p14:tracePt t="35513" x="4079875" y="4903788"/>
          <p14:tracePt t="35520" x="4062413" y="4911725"/>
          <p14:tracePt t="35534" x="4044950" y="4911725"/>
          <p14:tracePt t="35547" x="4027488" y="4919663"/>
          <p14:tracePt t="35554" x="4011613" y="4919663"/>
          <p14:tracePt t="35562" x="3994150" y="4937125"/>
          <p14:tracePt t="35570" x="3960813" y="4946650"/>
          <p14:tracePt t="35577" x="3943350" y="4954588"/>
          <p14:tracePt t="35586" x="3917950" y="4962525"/>
          <p14:tracePt t="35595" x="3883025" y="4979988"/>
          <p14:tracePt t="35601" x="3867150" y="4987925"/>
          <p14:tracePt t="35610" x="3816350" y="4997450"/>
          <p14:tracePt t="35617" x="3790950" y="5005388"/>
          <p14:tracePt t="35625" x="3763963" y="5013325"/>
          <p14:tracePt t="35633" x="3730625" y="5022850"/>
          <p14:tracePt t="35641" x="3679825" y="5038725"/>
          <p14:tracePt t="35649" x="3662363" y="5048250"/>
          <p14:tracePt t="35657" x="3646488" y="5048250"/>
          <p14:tracePt t="35665" x="3636963" y="5048250"/>
          <p14:tracePt t="35681" x="3636963" y="5056188"/>
          <p14:tracePt t="35726" x="3654425" y="5056188"/>
          <p14:tracePt t="35736" x="3671888" y="5056188"/>
          <p14:tracePt t="35742" x="3738563" y="5056188"/>
          <p14:tracePt t="35752" x="3781425" y="5056188"/>
          <p14:tracePt t="35758" x="3857625" y="5056188"/>
          <p14:tracePt t="35768" x="3925888" y="5048250"/>
          <p14:tracePt t="35776" x="4044950" y="5030788"/>
          <p14:tracePt t="35783" x="4113213" y="5022850"/>
          <p14:tracePt t="35790" x="4171950" y="5013325"/>
          <p14:tracePt t="35798" x="4232275" y="5013325"/>
          <p14:tracePt t="35806" x="4308475" y="5013325"/>
          <p14:tracePt t="35815" x="4333875" y="5013325"/>
          <p14:tracePt t="35822" x="4368800" y="5013325"/>
          <p14:tracePt t="35834" x="4384675" y="5013325"/>
          <p14:tracePt t="35838" x="4394200" y="5013325"/>
          <p14:tracePt t="35872" x="4402138" y="5013325"/>
          <p14:tracePt t="35922" x="4402138" y="4987925"/>
          <p14:tracePt t="35928" x="4402138" y="4929188"/>
          <p14:tracePt t="35936" x="4402138" y="4860925"/>
          <p14:tracePt t="35943" x="4402138" y="4802188"/>
          <p14:tracePt t="35951" x="4394200" y="4657725"/>
          <p14:tracePt t="35961" x="4394200" y="4521200"/>
          <p14:tracePt t="35971" x="4376738" y="4214813"/>
          <p14:tracePt t="35982" x="4359275" y="4079875"/>
          <p14:tracePt t="35987" x="4333875" y="3875088"/>
          <p14:tracePt t="35996" x="4283075" y="3509963"/>
          <p14:tracePt t="36003" x="4232275" y="3238500"/>
          <p14:tracePt t="36013" x="4189413" y="3067050"/>
          <p14:tracePt t="36019" x="4113213" y="2805113"/>
          <p14:tracePt t="36027" x="4079875" y="2711450"/>
          <p14:tracePt t="36035" x="4027488" y="2592388"/>
          <p14:tracePt t="36045" x="3994150" y="2506663"/>
          <p14:tracePt t="36051" x="3976688" y="2473325"/>
          <p14:tracePt t="36059" x="3968750" y="2447925"/>
          <p14:tracePt t="36073" x="3960813" y="2422525"/>
          <p14:tracePt t="36154" x="3960813" y="2447925"/>
          <p14:tracePt t="36162" x="3968750" y="2473325"/>
          <p14:tracePt t="36169" x="3976688" y="2498725"/>
          <p14:tracePt t="36177" x="3986213" y="2524125"/>
          <p14:tracePt t="36185" x="3994150" y="2549525"/>
          <p14:tracePt t="36193" x="4011613" y="2566988"/>
          <p14:tracePt t="36201" x="4037013" y="2574925"/>
          <p14:tracePt t="36209" x="4044950" y="2574925"/>
          <p14:tracePt t="36217" x="4070350" y="2574925"/>
          <p14:tracePt t="36225" x="4095750" y="2574925"/>
          <p14:tracePt t="36236" x="4113213" y="2574925"/>
          <p14:tracePt t="36245" x="4138613" y="2566988"/>
          <p14:tracePt t="36253" x="4164013" y="2549525"/>
          <p14:tracePt t="36261" x="4189413" y="2524125"/>
          <p14:tracePt t="36269" x="4232275" y="2473325"/>
          <p14:tracePt t="36277" x="4257675" y="2422525"/>
          <p14:tracePt t="36287" x="4283075" y="2344738"/>
          <p14:tracePt t="36298" x="4291013" y="2286000"/>
          <p14:tracePt t="36306" x="4300538" y="2227263"/>
          <p14:tracePt t="36318" x="4300538" y="2141538"/>
          <p14:tracePt t="36324" x="4308475" y="2047875"/>
          <p14:tracePt t="36338" x="4308475" y="1946275"/>
          <p14:tracePt t="36351" x="4308475" y="1835150"/>
          <p14:tracePt t="36358" x="4308475" y="1776413"/>
          <p14:tracePt t="36368" x="4308475" y="1700213"/>
          <p14:tracePt t="36378" x="4316413" y="1690688"/>
          <p14:tracePt t="36386" x="4316413" y="1682750"/>
          <p14:tracePt t="36398" x="4333875" y="1674813"/>
          <p14:tracePt t="36406" x="4359275" y="1657350"/>
          <p14:tracePt t="36418" x="4384675" y="1657350"/>
          <p14:tracePt t="36478" x="4554538" y="1657350"/>
          <p14:tracePt t="36488" x="5795963" y="2174875"/>
          <p14:tracePt t="36497" x="6135688" y="2379663"/>
          <p14:tracePt t="36504" x="6178550" y="2413000"/>
          <p14:tracePt t="36515" x="6229350" y="2447925"/>
          <p14:tracePt t="36524" x="6280150" y="2506663"/>
          <p14:tracePt t="36535" x="6313488" y="2541588"/>
          <p14:tracePt t="36540" x="6338888" y="2566988"/>
          <p14:tracePt t="36551" x="6356350" y="2592388"/>
          <p14:tracePt t="36555" x="6381750" y="2617788"/>
          <p14:tracePt t="36565" x="6432550" y="2651125"/>
          <p14:tracePt t="36576" x="6457950" y="2676525"/>
          <p14:tracePt t="36587" x="6551613" y="2744788"/>
          <p14:tracePt t="36592" x="6586538" y="2778125"/>
          <p14:tracePt t="36602" x="6637338" y="2805113"/>
          <p14:tracePt t="36608" x="6662738" y="2820988"/>
          <p14:tracePt t="36616" x="6696075" y="2830513"/>
          <p14:tracePt t="36624" x="6738938" y="2846388"/>
          <p14:tracePt t="36636" x="6772275" y="2863850"/>
          <p14:tracePt t="36640" x="6865938" y="2889250"/>
          <p14:tracePt t="36652" x="6926263" y="2897188"/>
          <p14:tracePt t="36655" x="6959600" y="2906713"/>
          <p14:tracePt t="36665" x="7019925" y="2914650"/>
          <p14:tracePt t="36672" x="7061200" y="2914650"/>
          <p14:tracePt t="36683" x="7104063" y="2922588"/>
          <p14:tracePt t="36692" x="7164388" y="2922588"/>
          <p14:tracePt t="36702" x="7180263" y="2932113"/>
          <p14:tracePt t="36790" x="7154863" y="2932113"/>
          <p14:tracePt t="36800" x="7113588" y="2940050"/>
          <p14:tracePt t="36806" x="7053263" y="2940050"/>
          <p14:tracePt t="36814" x="6959600" y="2940050"/>
          <p14:tracePt t="36822" x="6858000" y="2940050"/>
          <p14:tracePt t="36830" x="6789738" y="2940050"/>
          <p14:tracePt t="36837" x="6611938" y="2940050"/>
          <p14:tracePt t="36846" x="6526213" y="2914650"/>
          <p14:tracePt t="36854" x="6424613" y="2906713"/>
          <p14:tracePt t="36862" x="6330950" y="2881313"/>
          <p14:tracePt t="36870" x="6246813" y="2846388"/>
          <p14:tracePt t="36878" x="6143625" y="2805113"/>
          <p14:tracePt t="36886" x="6084888" y="2778125"/>
          <p14:tracePt t="36898" x="6042025" y="2752725"/>
          <p14:tracePt t="36906" x="6024563" y="2727325"/>
          <p14:tracePt t="36915" x="5999163" y="2719388"/>
          <p14:tracePt t="36922" x="5965825" y="2676525"/>
          <p14:tracePt t="36930" x="5948363" y="2660650"/>
          <p14:tracePt t="36937" x="5948363" y="2643188"/>
          <p14:tracePt t="36948" x="5932488" y="2617788"/>
          <p14:tracePt t="36953" x="5915025" y="2592388"/>
          <p14:tracePt t="36966" x="5897563" y="2566988"/>
          <p14:tracePt t="36971" x="5880100" y="2557463"/>
          <p14:tracePt t="36983" x="5872163" y="2524125"/>
          <p14:tracePt t="36989" x="5854700" y="2498725"/>
          <p14:tracePt t="36999" x="5838825" y="2473325"/>
          <p14:tracePt t="37007" x="5821363" y="2438400"/>
          <p14:tracePt t="37015" x="5813425" y="2413000"/>
          <p14:tracePt t="37023" x="5803900" y="2387600"/>
          <p14:tracePt t="37031" x="5788025" y="2362200"/>
          <p14:tracePt t="37039" x="5770563" y="2336800"/>
          <p14:tracePt t="37048" x="5745163" y="2311400"/>
          <p14:tracePt t="37056" x="5719763" y="2278063"/>
          <p14:tracePt t="37064" x="5702300" y="2260600"/>
          <p14:tracePt t="37071" x="5684838" y="2243138"/>
          <p14:tracePt t="37082" x="5659438" y="2227263"/>
          <p14:tracePt t="37087" x="5651500" y="2217738"/>
          <p14:tracePt t="37096" x="5626100" y="2217738"/>
          <p14:tracePt t="37103" x="5600700" y="2217738"/>
          <p14:tracePt t="37112" x="5591175" y="2217738"/>
          <p14:tracePt t="37121" x="5575300" y="2217738"/>
          <p14:tracePt t="37131" x="5557838" y="2217738"/>
          <p14:tracePt t="37139" x="5514975" y="2235200"/>
          <p14:tracePt t="37148" x="5489575" y="2260600"/>
          <p14:tracePt t="37155" x="5472113" y="2278063"/>
          <p14:tracePt t="37164" x="5446713" y="2303463"/>
          <p14:tracePt t="37184" x="5395913" y="2371725"/>
          <p14:tracePt t="37189" x="5380038" y="2387600"/>
          <p14:tracePt t="37199" x="5370513" y="2405063"/>
          <p14:tracePt t="37209" x="5362575" y="2413000"/>
          <p14:tracePt t="37217" x="5353050" y="2413000"/>
          <p14:tracePt t="37271" x="5327650" y="2397125"/>
          <p14:tracePt t="37281" x="5311775" y="2362200"/>
          <p14:tracePt t="37289" x="5268913" y="2328863"/>
          <p14:tracePt t="37298" x="5235575" y="2286000"/>
          <p14:tracePt t="37306" x="5192713" y="2235200"/>
          <p14:tracePt t="37315" x="5149850" y="2184400"/>
          <p14:tracePt t="37326" x="5099050" y="2133600"/>
          <p14:tracePt t="37336" x="5022850" y="2055813"/>
          <p14:tracePt t="37344" x="4972050" y="2014538"/>
          <p14:tracePt t="37354" x="4946650" y="1989138"/>
          <p14:tracePt t="37369" x="4894263" y="1946275"/>
          <p14:tracePt t="37373" x="4860925" y="1928813"/>
          <p14:tracePt t="37383" x="4784725" y="1895475"/>
          <p14:tracePt t="37395" x="4767263" y="1895475"/>
          <p14:tracePt t="37407" x="4741863" y="1885950"/>
          <p14:tracePt t="37419" x="4716463" y="1885950"/>
          <p14:tracePt t="37430" x="4699000" y="1895475"/>
          <p14:tracePt t="37439" x="4673600" y="1920875"/>
          <p14:tracePt t="37448" x="4648200" y="1938338"/>
          <p14:tracePt t="37457" x="4630738" y="1954213"/>
          <p14:tracePt t="37467" x="4622800" y="1963738"/>
          <p14:tracePt t="37480" x="4605338" y="1979613"/>
          <p14:tracePt t="37485" x="4579938" y="2014538"/>
          <p14:tracePt t="37498" x="4572000" y="2030413"/>
          <p14:tracePt t="37507" x="4564063" y="2039938"/>
          <p14:tracePt t="37527" x="4554538" y="2047875"/>
          <p14:tracePt t="37541" x="4546600" y="2047875"/>
          <p14:tracePt t="37553" x="4538663" y="2047875"/>
          <p14:tracePt t="37564" x="4529138" y="2055813"/>
          <p14:tracePt t="37572" x="4521200" y="2055813"/>
          <p14:tracePt t="37587" x="4513263" y="2055813"/>
          <p14:tracePt t="37598" x="4478338" y="2055813"/>
          <p14:tracePt t="37604" x="4452938" y="2055813"/>
          <p14:tracePt t="37617" x="4410075" y="2047875"/>
          <p14:tracePt t="37628" x="4368800" y="2039938"/>
          <p14:tracePt t="37640" x="4291013" y="2014538"/>
          <p14:tracePt t="37649" x="4240213" y="2005013"/>
          <p14:tracePt t="37658" x="4113213" y="1979613"/>
          <p14:tracePt t="37670" x="4079875" y="1971675"/>
          <p14:tracePt t="37684" x="4062413" y="1971675"/>
          <p14:tracePt t="37692" x="3994150" y="1971675"/>
          <p14:tracePt t="37702" x="3986213" y="1971675"/>
          <p14:tracePt t="37716" x="3968750" y="1971675"/>
          <p14:tracePt t="37724" x="3935413" y="1971675"/>
          <p14:tracePt t="37734" x="3917950" y="1979613"/>
          <p14:tracePt t="37744" x="3900488" y="1989138"/>
          <p14:tracePt t="37756" x="3875088" y="2005013"/>
          <p14:tracePt t="37767" x="3841750" y="2030413"/>
          <p14:tracePt t="37777" x="3824288" y="2047875"/>
          <p14:tracePt t="37785" x="3781425" y="2073275"/>
          <p14:tracePt t="37799" x="3763963" y="2082800"/>
          <p14:tracePt t="37820" x="3756025" y="2098675"/>
          <p14:tracePt t="37828" x="3730625" y="2116138"/>
          <p14:tracePt t="37838" x="3713163" y="2124075"/>
          <p14:tracePt t="37844" x="3713163" y="2133600"/>
          <p14:tracePt t="37854" x="3713163" y="2141538"/>
          <p14:tracePt t="37862" x="3705225" y="2149475"/>
          <p14:tracePt t="37870" x="3697288" y="2149475"/>
          <p14:tracePt t="37890" x="3697288" y="2159000"/>
          <p14:tracePt t="37909" x="3697288" y="2166938"/>
          <p14:tracePt t="38070" x="3687763" y="2166938"/>
          <p14:tracePt t="38103" x="3687763" y="2174875"/>
          <p14:tracePt t="38117" x="3687763" y="2184400"/>
          <p14:tracePt t="38127" x="3679825" y="2184400"/>
          <p14:tracePt t="38141" x="3679825" y="2192338"/>
          <p14:tracePt t="38168" x="3679825" y="2200275"/>
          <p14:tracePt t="38175" x="3679825" y="2209800"/>
          <p14:tracePt t="38194" x="3679825" y="2217738"/>
          <p14:tracePt t="38205" x="3679825" y="2235200"/>
          <p14:tracePt t="38215" x="3679825" y="2260600"/>
          <p14:tracePt t="38225" x="3679825" y="2278063"/>
          <p14:tracePt t="38235" x="3687763" y="2293938"/>
          <p14:tracePt t="38243" x="3705225" y="2319338"/>
          <p14:tracePt t="38251" x="3713163" y="2328863"/>
          <p14:tracePt t="38262" x="3722688" y="2344738"/>
          <p14:tracePt t="38271" x="3738563" y="2371725"/>
          <p14:tracePt t="38280" x="3756025" y="2387600"/>
          <p14:tracePt t="38289" x="3781425" y="2387600"/>
          <p14:tracePt t="38299" x="3798888" y="2405063"/>
          <p14:tracePt t="38308" x="3849688" y="2447925"/>
          <p14:tracePt t="38316" x="3875088" y="2463800"/>
          <p14:tracePt t="38326" x="3900488" y="2473325"/>
          <p14:tracePt t="38332" x="3917950" y="2473325"/>
          <p14:tracePt t="38341" x="3925888" y="2481263"/>
          <p14:tracePt t="38348" x="3951288" y="2498725"/>
          <p14:tracePt t="38357" x="3968750" y="2506663"/>
          <p14:tracePt t="38377" x="3976688" y="2516188"/>
          <p14:tracePt t="38448" x="3976688" y="2524125"/>
          <p14:tracePt t="38459" x="3976688" y="2532063"/>
          <p14:tracePt t="38471" x="3976688" y="2541588"/>
          <p14:tracePt t="38482" x="3917950" y="2582863"/>
          <p14:tracePt t="38489" x="3892550" y="2608263"/>
          <p14:tracePt t="38498" x="3867150" y="2625725"/>
          <p14:tracePt t="38507" x="3832225" y="2651125"/>
          <p14:tracePt t="38519" x="3816350" y="2668588"/>
          <p14:tracePt t="38530" x="3773488" y="2701925"/>
          <p14:tracePt t="38537" x="3756025" y="2711450"/>
          <p14:tracePt t="38545" x="3756025" y="2719388"/>
          <p14:tracePt t="38553" x="3748088" y="2719388"/>
          <p14:tracePt t="38564" x="3748088" y="2727325"/>
          <p14:tracePt t="38646" x="3756025" y="2719388"/>
          <p14:tracePt t="38658" x="3763963" y="2719388"/>
          <p14:tracePt t="38669" x="3773488" y="2701925"/>
          <p14:tracePt t="38674" x="3781425" y="2686050"/>
          <p14:tracePt t="38687" x="3798888" y="2676525"/>
          <p14:tracePt t="38692" x="3806825" y="2651125"/>
          <p14:tracePt t="38701" x="3806825" y="2633663"/>
          <p14:tracePt t="38708" x="3806825" y="2617788"/>
          <p14:tracePt t="38717" x="3806825" y="2582863"/>
          <p14:tracePt t="38724" x="3806825" y="2549525"/>
          <p14:tracePt t="38737" x="3806825" y="2524125"/>
          <p14:tracePt t="38744" x="3798888" y="2498725"/>
          <p14:tracePt t="38753" x="3798888" y="2481263"/>
          <p14:tracePt t="38763" x="3798888" y="2463800"/>
          <p14:tracePt t="38775" x="3790950" y="2455863"/>
          <p14:tracePt t="38785" x="3790950" y="2447925"/>
          <p14:tracePt t="38795" x="3781425" y="2438400"/>
          <p14:tracePt t="38803" x="3781425" y="2430463"/>
          <p14:tracePt t="38831" x="3781425" y="2422525"/>
          <p14:tracePt t="38955" x="3806825" y="2405063"/>
          <p14:tracePt t="38965" x="3824288" y="2405063"/>
          <p14:tracePt t="38974" x="3849688" y="2397125"/>
          <p14:tracePt t="38981" x="3875088" y="2387600"/>
          <p14:tracePt t="38994" x="3883025" y="2387600"/>
          <p14:tracePt t="39002" x="3900488" y="2387600"/>
          <p14:tracePt t="39027" x="3908425" y="2387600"/>
          <p14:tracePt t="39749" x="3917950" y="2387600"/>
          <p14:tracePt t="39771" x="3917950" y="2379663"/>
          <p14:tracePt t="39780" x="3925888" y="2379663"/>
          <p14:tracePt t="39796" x="3935413" y="2379663"/>
          <p14:tracePt t="39803" x="3935413" y="2371725"/>
          <p14:tracePt t="39822" x="3943350" y="2371725"/>
          <p14:tracePt t="39863" x="3951288" y="2371725"/>
          <p14:tracePt t="39907" x="3960813" y="2371725"/>
          <p14:tracePt t="39915" x="3968750" y="2371725"/>
          <p14:tracePt t="39967" x="3976688" y="2371725"/>
          <p14:tracePt t="39980" x="3986213" y="2371725"/>
          <p14:tracePt t="39988" x="4095750" y="2354263"/>
          <p14:tracePt t="40018" x="4138613" y="2354263"/>
          <p14:tracePt t="40025" x="4164013" y="2354263"/>
          <p14:tracePt t="40057" x="4189413" y="2354263"/>
          <p14:tracePt t="40080" x="4197350" y="2354263"/>
          <p14:tracePt t="40147" x="4197350" y="2344738"/>
          <p14:tracePt t="40162" x="4197350" y="2336800"/>
          <p14:tracePt t="40172" x="4197350" y="2319338"/>
          <p14:tracePt t="40182" x="4197350" y="2286000"/>
          <p14:tracePt t="40190" x="4181475" y="2260600"/>
          <p14:tracePt t="40198" x="4138613" y="2200275"/>
          <p14:tracePt t="40345" x="4113213" y="2159000"/>
          <p14:tracePt t="40349" x="3935413" y="1911350"/>
          <p14:tracePt t="40363" x="3925888" y="1895475"/>
          <p14:tracePt t="40419" x="3935413" y="1885950"/>
          <p14:tracePt t="40430" x="3976688" y="1878013"/>
          <p14:tracePt t="40441" x="4240213" y="1852613"/>
          <p14:tracePt t="40447" x="4325938" y="1835150"/>
          <p14:tracePt t="40457" x="4368800" y="1835150"/>
          <p14:tracePt t="40474" x="4427538" y="1827213"/>
          <p14:tracePt t="40481" x="4460875" y="1827213"/>
          <p14:tracePt t="40495" x="4529138" y="1819275"/>
          <p14:tracePt t="40503" x="4564063" y="1819275"/>
          <p14:tracePt t="40511" x="4614863" y="1809750"/>
          <p14:tracePt t="40522" x="4622800" y="1809750"/>
          <p14:tracePt t="40531" x="4630738" y="1809750"/>
          <p14:tracePt t="40596" x="4640263" y="1809750"/>
          <p14:tracePt t="40689" x="4648200" y="1809750"/>
          <p14:tracePt t="40720" x="4657725" y="1809750"/>
          <p14:tracePt t="40742" x="4665663" y="1819275"/>
          <p14:tracePt t="40750" x="4673600" y="1827213"/>
          <p14:tracePt t="40759" x="4673600" y="1835150"/>
          <p14:tracePt t="40765" x="4683125" y="1844675"/>
          <p14:tracePt t="40775" x="4691063" y="1852613"/>
          <p14:tracePt t="40785" x="4699000" y="1860550"/>
          <p14:tracePt t="40793" x="4708525" y="1878013"/>
          <p14:tracePt t="40801" x="4733925" y="1903413"/>
          <p14:tracePt t="40809" x="4749800" y="1920875"/>
          <p14:tracePt t="40819" x="4775200" y="1954213"/>
          <p14:tracePt t="40832" x="4802188" y="1971675"/>
          <p14:tracePt t="40838" x="4835525" y="2005013"/>
          <p14:tracePt t="40845" x="4868863" y="2030413"/>
          <p14:tracePt t="40854" x="4894263" y="2047875"/>
          <p14:tracePt t="40862" x="4954588" y="2098675"/>
          <p14:tracePt t="40869" x="5005388" y="2124075"/>
          <p14:tracePt t="40878" x="5056188" y="2166938"/>
          <p14:tracePt t="40886" x="5091113" y="2184400"/>
          <p14:tracePt t="40896" x="5167313" y="2243138"/>
          <p14:tracePt t="40907" x="5218113" y="2268538"/>
          <p14:tracePt t="40915" x="5294313" y="2328863"/>
          <p14:tracePt t="40925" x="5337175" y="2354263"/>
          <p14:tracePt t="40937" x="5353050" y="2371725"/>
          <p14:tracePt t="40947" x="5370513" y="2387600"/>
          <p14:tracePt t="40959" x="5395913" y="2405063"/>
          <p14:tracePt t="40962" x="5405438" y="2413000"/>
          <p14:tracePt t="40975" x="5421313" y="2422525"/>
          <p14:tracePt t="40982" x="5430838" y="2438400"/>
          <p14:tracePt t="40992" x="5446713" y="2463800"/>
          <p14:tracePt t="41002" x="5472113" y="2489200"/>
          <p14:tracePt t="41008" x="5489575" y="2506663"/>
          <p14:tracePt t="41016" x="5507038" y="2532063"/>
          <p14:tracePt t="41024" x="5540375" y="2566988"/>
          <p14:tracePt t="41032" x="5583238" y="2633663"/>
          <p14:tracePt t="41040" x="5626100" y="2701925"/>
          <p14:tracePt t="41049" x="5641975" y="2736850"/>
          <p14:tracePt t="41058" x="5684838" y="2813050"/>
          <p14:tracePt t="41068" x="5719763" y="2889250"/>
          <p14:tracePt t="41076" x="5770563" y="3016250"/>
          <p14:tracePt t="41084" x="5788025" y="3094038"/>
          <p14:tracePt t="41092" x="5803900" y="3135313"/>
          <p14:tracePt t="41102" x="5829300" y="3211513"/>
          <p14:tracePt t="41112" x="5846763" y="3271838"/>
          <p14:tracePt t="41121" x="5864225" y="3330575"/>
          <p14:tracePt t="41127" x="5880100" y="3382963"/>
          <p14:tracePt t="41136" x="5897563" y="3467100"/>
          <p14:tracePt t="41149" x="5922963" y="3535363"/>
          <p14:tracePt t="41159" x="5932488" y="3578225"/>
          <p14:tracePt t="41167" x="5957888" y="3705225"/>
          <p14:tracePt t="41178" x="5965825" y="3763963"/>
          <p14:tracePt t="41186" x="5983288" y="3798888"/>
          <p14:tracePt t="41198" x="5991225" y="3849688"/>
          <p14:tracePt t="41210" x="6024563" y="3960813"/>
          <p14:tracePt t="41224" x="6024563" y="4011613"/>
          <p14:tracePt t="41253" x="6049963" y="4079875"/>
          <p14:tracePt t="41269" x="6049963" y="4113213"/>
          <p14:tracePt t="41277" x="6076950" y="4384675"/>
          <p14:tracePt t="41285" x="6076950" y="4410075"/>
          <p14:tracePt t="41295" x="6076950" y="4452938"/>
          <p14:tracePt t="41307" x="6076950" y="4478338"/>
          <p14:tracePt t="41317" x="6084888" y="4579938"/>
          <p14:tracePt t="41330" x="6084888" y="4614863"/>
          <p14:tracePt t="41339" x="6084888" y="4640263"/>
          <p14:tracePt t="41356" x="6092825" y="4708525"/>
          <p14:tracePt t="41365" x="6092825" y="4741863"/>
          <p14:tracePt t="41373" x="6092825" y="4759325"/>
          <p14:tracePt t="41386" x="6092825" y="4767263"/>
          <p14:tracePt t="41393" x="6092825" y="4775200"/>
          <p14:tracePt t="41405" x="6092825" y="4784725"/>
          <p14:tracePt t="41445" x="6076950" y="4784725"/>
          <p14:tracePt t="41453" x="6049963" y="4784725"/>
          <p14:tracePt t="41464" x="6034088" y="4784725"/>
          <p14:tracePt t="41475" x="5999163" y="4784725"/>
          <p14:tracePt t="41490" x="5957888" y="4784725"/>
          <p14:tracePt t="41500" x="5854700" y="4784725"/>
          <p14:tracePt t="41510" x="5727700" y="4775200"/>
          <p14:tracePt t="41568" x="5684838" y="4767263"/>
          <p14:tracePt t="41596" x="5651500" y="4767263"/>
          <p14:tracePt t="41607" x="5608638" y="4767263"/>
          <p14:tracePt t="41615" x="5608638" y="4818063"/>
          <p14:tracePt t="41628" x="5616575" y="4827588"/>
          <p14:tracePt t="41636" x="5634038" y="4843463"/>
          <p14:tracePt t="41650" x="5668963" y="4903788"/>
          <p14:tracePt t="41660" x="5694363" y="4929188"/>
          <p14:tracePt t="41668" x="5761038" y="4979988"/>
          <p14:tracePt t="41680" x="5788025" y="4987925"/>
          <p14:tracePt t="41688" x="5795963" y="4997450"/>
          <p14:tracePt t="41698" x="5813425" y="5005388"/>
          <p14:tracePt t="41707" x="5829300" y="5013325"/>
          <p14:tracePt t="41727" x="5838825" y="5013325"/>
          <p14:tracePt t="41735" x="5846763" y="5013325"/>
          <p14:tracePt t="41753" x="5846763" y="5022850"/>
          <p14:tracePt t="41786" x="5854700" y="5022850"/>
          <p14:tracePt t="41875" x="5864225" y="5022850"/>
          <p14:tracePt t="41882" x="5880100" y="5013325"/>
          <p14:tracePt t="41892" x="5905500" y="4997450"/>
          <p14:tracePt t="41905" x="5922963" y="4987925"/>
          <p14:tracePt t="41915" x="5940425" y="4972050"/>
          <p14:tracePt t="41923" x="5965825" y="4962525"/>
          <p14:tracePt t="41933" x="5991225" y="4937125"/>
          <p14:tracePt t="41942" x="6042025" y="4911725"/>
          <p14:tracePt t="41960" x="6135688" y="4818063"/>
          <p14:tracePt t="41968" x="6161088" y="4802188"/>
          <p14:tracePt t="41978" x="6237288" y="4683125"/>
          <p14:tracePt t="41986" x="6254750" y="4630738"/>
          <p14:tracePt t="41994" x="6254750" y="4589463"/>
          <p14:tracePt t="42004" x="6262688" y="4495800"/>
          <p14:tracePt t="42015" x="6262688" y="4325938"/>
          <p14:tracePt t="42023" x="6229350" y="3832225"/>
          <p14:tracePt t="42032" x="6194425" y="3662363"/>
          <p14:tracePt t="42040" x="6161088" y="3527425"/>
          <p14:tracePt t="42045" x="6110288" y="3416300"/>
          <p14:tracePt t="42060" x="6008688" y="3195638"/>
          <p14:tracePt t="42068" x="5965825" y="3119438"/>
          <p14:tracePt t="42076" x="5864225" y="2974975"/>
          <p14:tracePt t="42081" x="5778500" y="2871788"/>
          <p14:tracePt t="42091" x="5583238" y="2643188"/>
          <p14:tracePt t="42099" x="5464175" y="2506663"/>
          <p14:tracePt t="42106" x="5337175" y="2413000"/>
          <p14:tracePt t="42117" x="5235575" y="2319338"/>
          <p14:tracePt t="42149" x="5106988" y="2235200"/>
          <p14:tracePt t="42162" x="4929188" y="2124075"/>
          <p14:tracePt t="42181" x="4394200" y="1997075"/>
          <p14:tracePt t="42227" x="4333875" y="1997075"/>
          <p14:tracePt t="42276" x="4095750" y="1997075"/>
          <p14:tracePt t="42280" x="2990850" y="2184400"/>
          <p14:tracePt t="42446" x="2379663" y="2422525"/>
          <p14:tracePt t="42450" x="2344738" y="2430463"/>
          <p14:tracePt t="42461" x="688975" y="2463800"/>
          <p14:tracePt t="42511" x="688975" y="2481263"/>
          <p14:tracePt t="42523" x="688975" y="2506663"/>
          <p14:tracePt t="42535" x="688975" y="2557463"/>
          <p14:tracePt t="42551" x="688975" y="2566988"/>
          <p14:tracePt t="42561" x="696913" y="2582863"/>
          <p14:tracePt t="42572" x="714375" y="2608263"/>
          <p14:tracePt t="42577" x="722313" y="2617788"/>
          <p14:tracePt t="42600" x="739775" y="2633663"/>
          <p14:tracePt t="42612" x="747713" y="2643188"/>
          <p14:tracePt t="42618" x="765175" y="2660650"/>
          <p14:tracePt t="42636" x="765175" y="2668588"/>
          <p14:tracePt t="42646" x="773113" y="2668588"/>
          <p14:tracePt t="42652" x="773113" y="2686050"/>
          <p14:tracePt t="42674" x="773113" y="2693988"/>
          <p14:tracePt t="42682" x="773113" y="2701925"/>
          <p14:tracePt t="42692" x="781050" y="2736850"/>
          <p14:tracePt t="42707" x="781050" y="2752725"/>
          <p14:tracePt t="42717" x="781050" y="2762250"/>
          <p14:tracePt t="42732" x="798513" y="2830513"/>
          <p14:tracePt t="42740" x="833438" y="2881313"/>
          <p14:tracePt t="42748" x="952500" y="3025775"/>
          <p14:tracePt t="42758" x="1044575" y="3119438"/>
          <p14:tracePt t="42767" x="1096963" y="3160713"/>
          <p14:tracePt t="42778" x="1317625" y="3314700"/>
          <p14:tracePt t="42788" x="1452563" y="3382963"/>
          <p14:tracePt t="42796" x="2184400" y="3705225"/>
          <p14:tracePt t="42806" x="2592388" y="3841750"/>
          <p14:tracePt t="42818" x="2974975" y="3976688"/>
          <p14:tracePt t="42828" x="3238500" y="4052888"/>
          <p14:tracePt t="42838" x="3925888" y="4283075"/>
          <p14:tracePt t="42861" x="4079875" y="4325938"/>
          <p14:tracePt t="42867" x="4189413" y="4376738"/>
          <p14:tracePt t="42877" x="4572000" y="4503738"/>
          <p14:tracePt t="42884" x="4605338" y="4513263"/>
          <p14:tracePt t="42893" x="4640263" y="4538663"/>
          <p14:tracePt t="42900" x="4673600" y="4538663"/>
          <p14:tracePt t="42910" x="4699000" y="4546600"/>
          <p14:tracePt t="42926" x="4733925" y="4554538"/>
          <p14:tracePt t="42964" x="4749800" y="4564063"/>
          <p14:tracePt t="42974" x="5005388" y="4708525"/>
          <p14:tracePt t="42982" x="5022850" y="4708525"/>
          <p14:tracePt t="42990" x="5048250" y="4724400"/>
          <p14:tracePt t="42998" x="5064125" y="4741863"/>
          <p14:tracePt t="43005" x="5091113" y="4749800"/>
          <p14:tracePt t="43017" x="5116513" y="4775200"/>
          <p14:tracePt t="43025" x="5132388" y="4784725"/>
          <p14:tracePt t="43033" x="5157788" y="4802188"/>
          <p14:tracePt t="43042" x="5183188" y="4818063"/>
          <p14:tracePt t="43052" x="5200650" y="4818063"/>
          <p14:tracePt t="43058" x="5208588" y="4827588"/>
          <p14:tracePt t="43066" x="5226050" y="4835525"/>
          <p14:tracePt t="43074" x="5235575" y="4843463"/>
          <p14:tracePt t="43083" x="5243513" y="4843463"/>
          <p14:tracePt t="43090" x="5243513" y="4852988"/>
          <p14:tracePt t="43099" x="5251450" y="4852988"/>
          <p14:tracePt t="43154" x="5260975" y="4852988"/>
          <p14:tracePt t="43170" x="5268913" y="4868863"/>
          <p14:tracePt t="43178" x="5276850" y="4878388"/>
          <p14:tracePt t="43188" x="5286375" y="4878388"/>
          <p14:tracePt t="43204" x="5286375" y="4886325"/>
          <p14:tracePt t="43214" x="5286375" y="4894263"/>
          <p14:tracePt t="43231" x="5294313" y="4894263"/>
          <p14:tracePt t="43237" x="5311775" y="4911725"/>
          <p14:tracePt t="43245" x="5311775" y="4919663"/>
          <p14:tracePt t="43253" x="5327650" y="4919663"/>
          <p14:tracePt t="43264" x="5353050" y="4929188"/>
          <p14:tracePt t="43269" x="5362575" y="4937125"/>
          <p14:tracePt t="43279" x="5380038" y="4946650"/>
          <p14:tracePt t="43287" x="5395913" y="4954588"/>
          <p14:tracePt t="43295" x="5405438" y="4954588"/>
          <p14:tracePt t="43303" x="5421313" y="4962525"/>
          <p14:tracePt t="43311" x="5438775" y="4972050"/>
          <p14:tracePt t="43319" x="5446713" y="4972050"/>
          <p14:tracePt t="43327" x="5464175" y="4979988"/>
          <p14:tracePt t="43336" x="5489575" y="4979988"/>
          <p14:tracePt t="43346" x="5514975" y="4979988"/>
          <p14:tracePt t="43351" x="5524500" y="4979988"/>
          <p14:tracePt t="43360" x="5549900" y="4987925"/>
          <p14:tracePt t="43368" x="5565775" y="4987925"/>
          <p14:tracePt t="43379" x="5575300" y="4987925"/>
          <p14:tracePt t="43384" x="5591175" y="4997450"/>
          <p14:tracePt t="43394" x="5600700" y="4997450"/>
          <p14:tracePt t="43408" x="5608638" y="5005388"/>
          <p14:tracePt t="43415" x="5616575" y="5005388"/>
          <p14:tracePt t="43423" x="5626100" y="5005388"/>
          <p14:tracePt t="43433" x="5634038" y="5005388"/>
          <p14:tracePt t="43439" x="5641975" y="5005388"/>
          <p14:tracePt t="43447" x="5659438" y="5005388"/>
          <p14:tracePt t="43455" x="5684838" y="5005388"/>
          <p14:tracePt t="43464" x="5694363" y="5005388"/>
          <p14:tracePt t="43471" x="5719763" y="5005388"/>
          <p14:tracePt t="43479" x="5735638" y="5005388"/>
          <p14:tracePt t="43489" x="5745163" y="5005388"/>
          <p14:tracePt t="43496" x="5761038" y="5005388"/>
          <p14:tracePt t="43504" x="5778500" y="5005388"/>
          <p14:tracePt t="43512" x="5803900" y="5005388"/>
          <p14:tracePt t="43520" x="5821363" y="5013325"/>
          <p14:tracePt t="43527" x="5838825" y="5013325"/>
          <p14:tracePt t="43537" x="5864225" y="5013325"/>
          <p14:tracePt t="43543" x="5889625" y="5013325"/>
          <p14:tracePt t="43553" x="5915025" y="5022850"/>
          <p14:tracePt t="43560" x="5940425" y="5022850"/>
          <p14:tracePt t="43569" x="5965825" y="5022850"/>
          <p14:tracePt t="43577" x="5999163" y="5022850"/>
          <p14:tracePt t="43585" x="6024563" y="5022850"/>
          <p14:tracePt t="43593" x="6059488" y="5022850"/>
          <p14:tracePt t="43601" x="6092825" y="5022850"/>
          <p14:tracePt t="43609" x="6118225" y="5022850"/>
          <p14:tracePt t="43617" x="6135688" y="5022850"/>
          <p14:tracePt t="43625" x="6153150" y="5022850"/>
          <p14:tracePt t="43634" x="6161088" y="5022850"/>
          <p14:tracePt t="43642" x="6169025" y="5022850"/>
          <p14:tracePt t="43649" x="6186488" y="5022850"/>
          <p14:tracePt t="43674" x="6203950" y="5022850"/>
          <p14:tracePt t="43681" x="6211888" y="5022850"/>
          <p14:tracePt t="43689" x="6221413" y="5022850"/>
          <p14:tracePt t="43697" x="6237288" y="5022850"/>
          <p14:tracePt t="43713" x="6254750" y="5022850"/>
          <p14:tracePt t="43721" x="6262688" y="5022850"/>
          <p14:tracePt t="43739" x="6272213" y="5022850"/>
          <p14:tracePt t="43749" x="6280150" y="5022850"/>
          <p14:tracePt t="43771" x="6288088" y="5022850"/>
          <p14:tracePt t="43789" x="6297613" y="5013325"/>
          <p14:tracePt t="43797" x="6305550" y="5013325"/>
          <p14:tracePt t="43808" x="6305550" y="5005388"/>
          <p14:tracePt t="43815" x="6313488" y="4997450"/>
          <p14:tracePt t="43824" x="6323013" y="4987925"/>
          <p14:tracePt t="43831" x="6330950" y="4979988"/>
          <p14:tracePt t="43840" x="6338888" y="4972050"/>
          <p14:tracePt t="43847" x="6348413" y="4954588"/>
          <p14:tracePt t="43855" x="6356350" y="4946650"/>
          <p14:tracePt t="43861" x="6365875" y="4929188"/>
          <p14:tracePt t="43871" x="6365875" y="4919663"/>
          <p14:tracePt t="43883" x="6365875" y="4911725"/>
          <p14:tracePt t="43892" x="6373813" y="4903788"/>
          <p14:tracePt t="43901" x="6373813" y="4886325"/>
          <p14:tracePt t="43911" x="6373813" y="4878388"/>
          <p14:tracePt t="43919" x="6373813" y="4868863"/>
          <p14:tracePt t="43928" x="6373813" y="4852988"/>
          <p14:tracePt t="43936" x="6365875" y="4835525"/>
          <p14:tracePt t="43948" x="6348413" y="4810125"/>
          <p14:tracePt t="43956" x="6338888" y="4792663"/>
          <p14:tracePt t="43965" x="6313488" y="4749800"/>
          <p14:tracePt t="43972" x="6288088" y="4724400"/>
          <p14:tracePt t="43981" x="6272213" y="4708525"/>
          <p14:tracePt t="43988" x="6246813" y="4673600"/>
          <p14:tracePt t="43996" x="6229350" y="4665663"/>
          <p14:tracePt t="44004" x="6211888" y="4640263"/>
          <p14:tracePt t="44012" x="6169025" y="4597400"/>
          <p14:tracePt t="44020" x="6143625" y="4572000"/>
          <p14:tracePt t="44028" x="6110288" y="4538663"/>
          <p14:tracePt t="44036" x="6076950" y="4495800"/>
          <p14:tracePt t="44044" x="6008688" y="4419600"/>
          <p14:tracePt t="44052" x="5948363" y="4351338"/>
          <p14:tracePt t="44060" x="5905500" y="4291013"/>
          <p14:tracePt t="44068" x="5821363" y="4197350"/>
          <p14:tracePt t="44077" x="5727700" y="4105275"/>
          <p14:tracePt t="44084" x="5676900" y="4052888"/>
          <p14:tracePt t="44094" x="5583238" y="3960813"/>
          <p14:tracePt t="44099" x="5497513" y="3867150"/>
          <p14:tracePt t="44109" x="5464175" y="3824288"/>
          <p14:tracePt t="44115" x="5380038" y="3748088"/>
          <p14:tracePt t="44125" x="5345113" y="3697288"/>
          <p14:tracePt t="44133" x="5302250" y="3629025"/>
          <p14:tracePt t="44141" x="5260975" y="3594100"/>
          <p14:tracePt t="44149" x="5235575" y="3552825"/>
          <p14:tracePt t="44157" x="5192713" y="3502025"/>
          <p14:tracePt t="44166" x="5149850" y="3441700"/>
          <p14:tracePt t="44173" x="5106988" y="3398838"/>
          <p14:tracePt t="44181" x="5073650" y="3365500"/>
          <p14:tracePt t="44189" x="5022850" y="3297238"/>
          <p14:tracePt t="44197" x="4937125" y="3203575"/>
          <p14:tracePt t="44205" x="4886325" y="3160713"/>
          <p14:tracePt t="44213" x="4775200" y="3067050"/>
          <p14:tracePt t="44221" x="4673600" y="3000375"/>
          <p14:tracePt t="44229" x="4597400" y="2940050"/>
          <p14:tracePt t="44241" x="4495800" y="2897188"/>
          <p14:tracePt t="44251" x="4325938" y="2846388"/>
          <p14:tracePt t="44262" x="4224338" y="2813050"/>
          <p14:tracePt t="44273" x="3976688" y="2770188"/>
          <p14:tracePt t="44285" x="3875088" y="2744788"/>
          <p14:tracePt t="44305" x="3748088" y="2711450"/>
          <p14:tracePt t="44453" x="3502025" y="2668588"/>
          <p14:tracePt t="44463" x="1776413" y="2838450"/>
          <p14:tracePt t="44472" x="1751013" y="2838450"/>
          <p14:tracePt t="44482" x="1733550" y="2838450"/>
          <p14:tracePt t="44539" x="1725613" y="2838450"/>
          <p14:tracePt t="44543" x="1716088" y="2838450"/>
          <p14:tracePt t="44553" x="1520825" y="2651125"/>
          <p14:tracePt t="44571" x="1477963" y="2617788"/>
          <p14:tracePt t="44581" x="1452563" y="2566988"/>
          <p14:tracePt t="44591" x="1401763" y="2489200"/>
          <p14:tracePt t="44599" x="1385888" y="2438400"/>
          <p14:tracePt t="44609" x="1376363" y="2405063"/>
          <p14:tracePt t="44625" x="1368425" y="2379663"/>
          <p14:tracePt t="44633" x="1360488" y="2354263"/>
          <p14:tracePt t="44643" x="1350963" y="2319338"/>
          <p14:tracePt t="44651" x="1350963" y="2303463"/>
          <p14:tracePt t="44669" x="1350963" y="2293938"/>
          <p14:tracePt t="44688" x="1350963" y="2278063"/>
          <p14:tracePt t="44696" x="1360488" y="2260600"/>
          <p14:tracePt t="44706" x="1393825" y="2217738"/>
          <p14:tracePt t="44718" x="1436688" y="2200275"/>
          <p14:tracePt t="44733" x="1470025" y="2174875"/>
          <p14:tracePt t="44744" x="1504950" y="2159000"/>
          <p14:tracePt t="44754" x="1597025" y="2098675"/>
          <p14:tracePt t="44764" x="1674813" y="2055813"/>
          <p14:tracePt t="44838" x="1700213" y="2039938"/>
          <p14:tracePt t="44844" x="1716088" y="2022475"/>
          <p14:tracePt t="44852" x="2328863" y="1657350"/>
          <p14:tracePt t="44868" x="2397125" y="1606550"/>
          <p14:tracePt t="44879" x="2430463" y="1563688"/>
          <p14:tracePt t="44890" x="2524125" y="1495425"/>
          <p14:tracePt t="44902" x="2574925" y="1470025"/>
          <p14:tracePt t="44912" x="2651125" y="1427163"/>
          <p14:tracePt t="44919" x="2676525" y="1411288"/>
          <p14:tracePt t="44926" x="2711450" y="1393825"/>
          <p14:tracePt t="44933" x="2744788" y="1376363"/>
          <p14:tracePt t="44944" x="2778125" y="1368425"/>
          <p14:tracePt t="44951" x="2787650" y="1360488"/>
          <p14:tracePt t="44963" x="2838450" y="1333500"/>
          <p14:tracePt t="44974" x="2914650" y="1308100"/>
          <p14:tracePt t="44986" x="3025775" y="1249363"/>
          <p14:tracePt t="45002" x="3076575" y="1231900"/>
          <p14:tracePt t="45012" x="3271838" y="1147763"/>
          <p14:tracePt t="45020" x="3398838" y="1104900"/>
          <p14:tracePt t="45028" x="3459163" y="1079500"/>
          <p14:tracePt t="45037" x="3527425" y="1062038"/>
          <p14:tracePt t="45043" x="3568700" y="1044575"/>
          <p14:tracePt t="45051" x="3619500" y="1019175"/>
          <p14:tracePt t="45059" x="3646488" y="1011238"/>
          <p14:tracePt t="45071" x="3687763" y="1003300"/>
          <p14:tracePt t="45087" x="3748088" y="985838"/>
          <p14:tracePt t="45095" x="3849688" y="977900"/>
          <p14:tracePt t="45107" x="3892550" y="968375"/>
          <p14:tracePt t="45115" x="3925888" y="968375"/>
          <p14:tracePt t="45126" x="4002088" y="968375"/>
          <p14:tracePt t="45133" x="4027488" y="968375"/>
          <p14:tracePt t="45139" x="4044950" y="968375"/>
          <p14:tracePt t="45147" x="4079875" y="968375"/>
          <p14:tracePt t="45155" x="4138613" y="968375"/>
          <p14:tracePt t="45166" x="4164013" y="977900"/>
          <p14:tracePt t="45171" x="4197350" y="985838"/>
          <p14:tracePt t="45181" x="4249738" y="993775"/>
          <p14:tracePt t="45189" x="4291013" y="1003300"/>
          <p14:tracePt t="45195" x="4325938" y="1019175"/>
          <p14:tracePt t="45206" x="4359275" y="1028700"/>
          <p14:tracePt t="45214" x="4419600" y="1036638"/>
          <p14:tracePt t="45219" x="4470400" y="1054100"/>
          <p14:tracePt t="45229" x="4503738" y="1069975"/>
          <p14:tracePt t="45237" x="4529138" y="1079500"/>
          <p14:tracePt t="45246" x="4572000" y="1096963"/>
          <p14:tracePt t="45251" x="4622800" y="1122363"/>
          <p14:tracePt t="45262" x="4657725" y="1138238"/>
          <p14:tracePt t="45270" x="4733925" y="1181100"/>
          <p14:tracePt t="45281" x="4775200" y="1198563"/>
          <p14:tracePt t="45286" x="4818063" y="1216025"/>
          <p14:tracePt t="45295" x="4852988" y="1241425"/>
          <p14:tracePt t="45302" x="4878388" y="1266825"/>
          <p14:tracePt t="45311" x="4911725" y="1282700"/>
          <p14:tracePt t="45318" x="4937125" y="1300163"/>
          <p14:tracePt t="45327" x="4972050" y="1325563"/>
          <p14:tracePt t="45336" x="4987925" y="1343025"/>
          <p14:tracePt t="45342" x="5022850" y="1368425"/>
          <p14:tracePt t="45350" x="5048250" y="1393825"/>
          <p14:tracePt t="45358" x="5081588" y="1436688"/>
          <p14:tracePt t="45367" x="5116513" y="1462088"/>
          <p14:tracePt t="45374" x="5157788" y="1487488"/>
          <p14:tracePt t="45382" x="5208588" y="1538288"/>
          <p14:tracePt t="45389" x="5235575" y="1555750"/>
          <p14:tracePt t="45398" x="5268913" y="1581150"/>
          <p14:tracePt t="45405" x="5327650" y="1622425"/>
          <p14:tracePt t="45413" x="5370513" y="1649413"/>
          <p14:tracePt t="45421" x="5395913" y="1665288"/>
          <p14:tracePt t="45430" x="5438775" y="1716088"/>
          <p14:tracePt t="45437" x="5472113" y="1733550"/>
          <p14:tracePt t="45446" x="5497513" y="1758950"/>
          <p14:tracePt t="45453" x="5524500" y="1776413"/>
          <p14:tracePt t="45463" x="5565775" y="1801813"/>
          <p14:tracePt t="45469" x="5608638" y="1827213"/>
          <p14:tracePt t="45478" x="5659438" y="1860550"/>
          <p14:tracePt t="45485" x="5676900" y="1870075"/>
          <p14:tracePt t="45499" x="5727700" y="1895475"/>
          <p14:tracePt t="45505" x="5770563" y="1911350"/>
          <p14:tracePt t="45516" x="5821363" y="1928813"/>
          <p14:tracePt t="45522" x="5854700" y="1938338"/>
          <p14:tracePt t="45532" x="5932488" y="1963738"/>
          <p14:tracePt t="45540" x="5957888" y="1971675"/>
          <p14:tracePt t="45549" x="5983288" y="1979613"/>
          <p14:tracePt t="45556" x="6016625" y="1989138"/>
          <p14:tracePt t="45566" x="6049963" y="2005013"/>
          <p14:tracePt t="45572" x="6067425" y="2014538"/>
          <p14:tracePt t="45579" x="6092825" y="2014538"/>
          <p14:tracePt t="45588" x="6102350" y="2014538"/>
          <p14:tracePt t="45595" x="6127750" y="2022475"/>
          <p14:tracePt t="45604" x="6161088" y="2030413"/>
          <p14:tracePt t="45611" x="6186488" y="2039938"/>
          <p14:tracePt t="45619" x="6203950" y="2047875"/>
          <p14:tracePt t="45627" x="6221413" y="2055813"/>
          <p14:tracePt t="45636" x="6246813" y="2065338"/>
          <p14:tracePt t="45644" x="6262688" y="2073275"/>
          <p14:tracePt t="45652" x="6280150" y="2073275"/>
          <p14:tracePt t="45660" x="6305550" y="2082800"/>
          <p14:tracePt t="45667" x="6313488" y="2082800"/>
          <p14:tracePt t="45676" x="6330950" y="2090738"/>
          <p14:tracePt t="45684" x="6348413" y="2090738"/>
          <p14:tracePt t="45692" x="6356350" y="2098675"/>
          <p14:tracePt t="45707" x="6373813" y="2098675"/>
          <p14:tracePt t="45716" x="6399213" y="2108200"/>
          <p14:tracePt t="45725" x="6432550" y="2124075"/>
          <p14:tracePt t="45733" x="6457950" y="2133600"/>
          <p14:tracePt t="45739" x="6483350" y="2141538"/>
          <p14:tracePt t="45747" x="6526213" y="2159000"/>
          <p14:tracePt t="45755" x="6569075" y="2174875"/>
          <p14:tracePt t="45763" x="6594475" y="2184400"/>
          <p14:tracePt t="45771" x="6645275" y="2200275"/>
          <p14:tracePt t="45779" x="6670675" y="2209800"/>
          <p14:tracePt t="45787" x="6696075" y="2217738"/>
          <p14:tracePt t="45795" x="6705600" y="2227263"/>
          <p14:tracePt t="45805" x="6713538" y="2227263"/>
          <p14:tracePt t="45811" x="6721475" y="2235200"/>
          <p14:tracePt t="46247" x="6731000" y="2260600"/>
          <p14:tracePt t="46256" x="6746875" y="2311400"/>
          <p14:tracePt t="46264" x="6858000" y="2506663"/>
          <p14:tracePt t="46272" x="6959600" y="2633663"/>
          <p14:tracePt t="46281" x="7045325" y="2736850"/>
          <p14:tracePt t="46288" x="7164388" y="2881313"/>
          <p14:tracePt t="46297" x="7265988" y="2982913"/>
          <p14:tracePt t="46304" x="7392988" y="3076575"/>
          <p14:tracePt t="46311" x="7504113" y="3135313"/>
          <p14:tracePt t="46319" x="7572375" y="3170238"/>
          <p14:tracePt t="46327" x="7673975" y="3228975"/>
          <p14:tracePt t="46335" x="7750175" y="3279775"/>
          <p14:tracePt t="46343" x="7810500" y="3355975"/>
          <p14:tracePt t="46351" x="7843838" y="3424238"/>
          <p14:tracePt t="46359" x="7861300" y="3492500"/>
          <p14:tracePt t="46369" x="7861300" y="3527425"/>
          <p14:tracePt t="46375" x="7818438" y="3578225"/>
          <p14:tracePt t="46554" x="7835900" y="3527425"/>
          <p14:tracePt t="46564" x="7886700" y="3484563"/>
          <p14:tracePt t="46574" x="7937500" y="3449638"/>
          <p14:tracePt t="46582" x="7996238" y="3433763"/>
          <p14:tracePt t="46591" x="8056563" y="3416300"/>
          <p14:tracePt t="46601" x="8132763" y="3408363"/>
          <p14:tracePt t="46611" x="8218488" y="3408363"/>
          <p14:tracePt t="46621" x="8259763" y="3424238"/>
          <p14:tracePt t="46676" x="8404225" y="3449638"/>
          <p14:tracePt t="46692" x="8991600" y="3517900"/>
        </p14:tracePtLst>
      </p14:laserTraceLst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5">
            <a:extLst>
              <a:ext uri="{FF2B5EF4-FFF2-40B4-BE49-F238E27FC236}">
                <a16:creationId xmlns:a16="http://schemas.microsoft.com/office/drawing/2014/main" id="{CA68471C-8412-441D-B9E7-AABDAEC24B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0063" y="428625"/>
            <a:ext cx="8229600" cy="1027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 b="1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pH</a:t>
            </a:r>
            <a:r>
              <a:rPr lang="zh-CN" altLang="en-US" sz="2800" b="1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 </a:t>
            </a:r>
            <a:r>
              <a:rPr lang="en-US" altLang="zh-CN" sz="2800" b="1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Effect</a:t>
            </a:r>
            <a:endParaRPr lang="zh-CN" altLang="en-US" sz="2800" b="1">
              <a:solidFill>
                <a:srgbClr val="FF0000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60419" name="Rectangle 6">
            <a:extLst>
              <a:ext uri="{FF2B5EF4-FFF2-40B4-BE49-F238E27FC236}">
                <a16:creationId xmlns:a16="http://schemas.microsoft.com/office/drawing/2014/main" id="{554AA6C4-4489-40BC-B82E-352FB34E79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9000" y="24384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>
              <a:latin typeface="Arial" panose="020B0604020202020204" pitchFamily="34" charset="0"/>
              <a:ea typeface="楷体_GB2312" pitchFamily="49" charset="-122"/>
            </a:endParaRPr>
          </a:p>
        </p:txBody>
      </p:sp>
      <p:pic>
        <p:nvPicPr>
          <p:cNvPr id="60420" name="Picture 7">
            <a:extLst>
              <a:ext uri="{FF2B5EF4-FFF2-40B4-BE49-F238E27FC236}">
                <a16:creationId xmlns:a16="http://schemas.microsoft.com/office/drawing/2014/main" id="{1680003B-8645-4F83-A13F-463377C787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25" y="3109913"/>
            <a:ext cx="3581400" cy="3103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421" name="Rectangle 8">
            <a:extLst>
              <a:ext uri="{FF2B5EF4-FFF2-40B4-BE49-F238E27FC236}">
                <a16:creationId xmlns:a16="http://schemas.microsoft.com/office/drawing/2014/main" id="{0E9ABAE6-6D4E-47FE-B560-E92457E01A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95650" y="247173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>
              <a:latin typeface="Arial" panose="020B0604020202020204" pitchFamily="34" charset="0"/>
              <a:ea typeface="楷体_GB2312" pitchFamily="49" charset="-122"/>
            </a:endParaRPr>
          </a:p>
        </p:txBody>
      </p:sp>
      <p:pic>
        <p:nvPicPr>
          <p:cNvPr id="60422" name="Picture 9">
            <a:extLst>
              <a:ext uri="{FF2B5EF4-FFF2-40B4-BE49-F238E27FC236}">
                <a16:creationId xmlns:a16="http://schemas.microsoft.com/office/drawing/2014/main" id="{E373598A-DAD1-45CE-8BA1-291D513DB6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9663" y="3151188"/>
            <a:ext cx="3810000" cy="285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423" name="Picture 6">
            <a:extLst>
              <a:ext uri="{FF2B5EF4-FFF2-40B4-BE49-F238E27FC236}">
                <a16:creationId xmlns:a16="http://schemas.microsoft.com/office/drawing/2014/main" id="{54F1008A-FB0A-46FB-A53E-A57355C38D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525" y="1433513"/>
            <a:ext cx="3835400" cy="154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424" name="Picture 4">
            <a:extLst>
              <a:ext uri="{FF2B5EF4-FFF2-40B4-BE49-F238E27FC236}">
                <a16:creationId xmlns:a16="http://schemas.microsoft.com/office/drawing/2014/main" id="{8FAE53E5-D26F-466C-9067-9F47C5F998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4763" y="1106488"/>
            <a:ext cx="4057650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425" name="文本框 1">
            <a:extLst>
              <a:ext uri="{FF2B5EF4-FFF2-40B4-BE49-F238E27FC236}">
                <a16:creationId xmlns:a16="http://schemas.microsoft.com/office/drawing/2014/main" id="{1AE33317-1715-4F6C-A848-627D25878D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95513" y="6197600"/>
            <a:ext cx="12096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400" b="1">
                <a:latin typeface="Arial" panose="020B0604020202020204" pitchFamily="34" charset="0"/>
                <a:ea typeface="楷体_GB2312" pitchFamily="49" charset="-122"/>
              </a:rPr>
              <a:t>Phenol</a:t>
            </a:r>
            <a:endParaRPr lang="zh-CN" altLang="en-US" sz="2400" b="1">
              <a:latin typeface="Arial" panose="020B0604020202020204" pitchFamily="34" charset="0"/>
              <a:ea typeface="楷体_GB2312" pitchFamily="49" charset="-122"/>
            </a:endParaRPr>
          </a:p>
        </p:txBody>
      </p:sp>
      <p:sp>
        <p:nvSpPr>
          <p:cNvPr id="60426" name="文本框 2">
            <a:extLst>
              <a:ext uri="{FF2B5EF4-FFF2-40B4-BE49-F238E27FC236}">
                <a16:creationId xmlns:a16="http://schemas.microsoft.com/office/drawing/2014/main" id="{C775C13A-3B33-4D10-ABD4-3678CF19A1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67400" y="6197600"/>
            <a:ext cx="12096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400" b="1">
                <a:latin typeface="Arial" panose="020B0604020202020204" pitchFamily="34" charset="0"/>
                <a:ea typeface="楷体_GB2312" pitchFamily="49" charset="-122"/>
              </a:rPr>
              <a:t>Aniline</a:t>
            </a:r>
            <a:endParaRPr lang="zh-CN" altLang="en-US" sz="2400" b="1">
              <a:latin typeface="Arial" panose="020B0604020202020204" pitchFamily="34" charset="0"/>
              <a:ea typeface="楷体_GB2312" pitchFamily="49" charset="-122"/>
            </a:endParaRPr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E77DEC4F-5DA7-4310-ABD1-8722C7187F0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076"/>
    </mc:Choice>
    <mc:Fallback>
      <p:transition spd="slow" advTm="270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3745" x="8259763" y="5405438"/>
          <p14:tracePt t="13754" x="7681913" y="5405438"/>
          <p14:tracePt t="13764" x="7104063" y="5405438"/>
          <p14:tracePt t="13774" x="6535738" y="5405438"/>
          <p14:tracePt t="13782" x="5957888" y="5395913"/>
          <p14:tracePt t="13790" x="5380038" y="5395913"/>
          <p14:tracePt t="13798" x="4886325" y="5370513"/>
          <p14:tracePt t="13806" x="4614863" y="5362575"/>
          <p14:tracePt t="13814" x="4291013" y="5327650"/>
          <p14:tracePt t="13824" x="4164013" y="5311775"/>
          <p14:tracePt t="13832" x="4037013" y="5302250"/>
          <p14:tracePt t="13842" x="3908425" y="5276850"/>
          <p14:tracePt t="13850" x="3578225" y="5235575"/>
          <p14:tracePt t="13862" x="3502025" y="5218113"/>
          <p14:tracePt t="13873" x="3433763" y="5208588"/>
          <p14:tracePt t="13882" x="3373438" y="5200650"/>
          <p14:tracePt t="13910" x="3178175" y="5200650"/>
          <p14:tracePt t="13920" x="3076575" y="5200650"/>
          <p14:tracePt t="13928" x="2651125" y="5200650"/>
          <p14:tracePt t="13944" x="2566988" y="5200650"/>
          <p14:tracePt t="13952" x="2328863" y="5200650"/>
          <p14:tracePt t="13960" x="2278063" y="5200650"/>
          <p14:tracePt t="13968" x="2217738" y="5200650"/>
          <p14:tracePt t="14031" x="2149475" y="5200650"/>
          <p14:tracePt t="14041" x="1989138" y="5124450"/>
          <p14:tracePt t="14050" x="1979613" y="5099050"/>
          <p14:tracePt t="14063" x="1979613" y="5091113"/>
          <p14:tracePt t="14080" x="1979613" y="5081588"/>
          <p14:tracePt t="14090" x="1979613" y="5064125"/>
          <p14:tracePt t="14102" x="1979613" y="5056188"/>
          <p14:tracePt t="14108" x="1979613" y="5022850"/>
          <p14:tracePt t="14119" x="1989138" y="4997450"/>
          <p14:tracePt t="14125" x="2005013" y="4972050"/>
          <p14:tracePt t="14132" x="2022475" y="4962525"/>
          <p14:tracePt t="14144" x="2055813" y="4929188"/>
          <p14:tracePt t="14156" x="2073275" y="4919663"/>
          <p14:tracePt t="14166" x="2149475" y="4868863"/>
          <p14:tracePt t="14178" x="2371725" y="4767263"/>
          <p14:tracePt t="14186" x="2447925" y="4733925"/>
          <p14:tracePt t="14203" x="2574925" y="4683125"/>
          <p14:tracePt t="14208" x="2813050" y="4579938"/>
          <p14:tracePt t="14218" x="2838450" y="4572000"/>
          <p14:tracePt t="14233" x="2846388" y="4572000"/>
          <p14:tracePt t="14402" x="2855913" y="4564063"/>
          <p14:tracePt t="14409" x="2897188" y="4554538"/>
          <p14:tracePt t="14420" x="2932113" y="4546600"/>
          <p14:tracePt t="14436" x="3000375" y="4538663"/>
          <p14:tracePt t="14444" x="3051175" y="4538663"/>
          <p14:tracePt t="14462" x="3186113" y="4521200"/>
          <p14:tracePt t="14474" x="3424238" y="4521200"/>
          <p14:tracePt t="14488" x="3713163" y="4521200"/>
          <p14:tracePt t="14496" x="3798888" y="4521200"/>
          <p14:tracePt t="14504" x="3943350" y="4521200"/>
          <p14:tracePt t="14514" x="3994150" y="4521200"/>
          <p14:tracePt t="14523" x="4052888" y="4513263"/>
          <p14:tracePt t="14534" x="4113213" y="4513263"/>
          <p14:tracePt t="14544" x="4146550" y="4503738"/>
          <p14:tracePt t="14560" x="4224338" y="4495800"/>
          <p14:tracePt t="14568" x="4240213" y="4495800"/>
          <p14:tracePt t="14576" x="4283075" y="4486275"/>
          <p14:tracePt t="14584" x="4308475" y="4486275"/>
          <p14:tracePt t="14596" x="4325938" y="4478338"/>
          <p14:tracePt t="14606" x="4341813" y="4478338"/>
          <p14:tracePt t="14616" x="4368800" y="4470400"/>
          <p14:tracePt t="14624" x="4410075" y="4460875"/>
          <p14:tracePt t="14632" x="4427538" y="4460875"/>
          <p14:tracePt t="14640" x="4445000" y="4460875"/>
          <p14:tracePt t="14660" x="4452938" y="4460875"/>
          <p14:tracePt t="14673" x="4460875" y="4460875"/>
          <p14:tracePt t="14678" x="4470400" y="4460875"/>
          <p14:tracePt t="14692" x="4486275" y="4460875"/>
          <p14:tracePt t="14700" x="4513263" y="4460875"/>
          <p14:tracePt t="14712" x="4513263" y="4470400"/>
          <p14:tracePt t="14742" x="4521200" y="4470400"/>
          <p14:tracePt t="14784" x="4521200" y="4478338"/>
          <p14:tracePt t="14800" x="4513263" y="4486275"/>
          <p14:tracePt t="14812" x="4503738" y="4495800"/>
          <p14:tracePt t="14822" x="4460875" y="4503738"/>
          <p14:tracePt t="14841" x="4445000" y="4513263"/>
          <p14:tracePt t="14850" x="4325938" y="4546600"/>
          <p14:tracePt t="14860" x="4121150" y="4597400"/>
          <p14:tracePt t="14873" x="4037013" y="4614863"/>
          <p14:tracePt t="14882" x="3935413" y="4630738"/>
          <p14:tracePt t="14890" x="3697288" y="4648200"/>
          <p14:tracePt t="14898" x="3636963" y="4657725"/>
          <p14:tracePt t="14906" x="3509963" y="4673600"/>
          <p14:tracePt t="14914" x="3449638" y="4673600"/>
          <p14:tracePt t="14923" x="3398838" y="4683125"/>
          <p14:tracePt t="14930" x="3355975" y="4683125"/>
          <p14:tracePt t="14942" x="3314700" y="4683125"/>
          <p14:tracePt t="14950" x="3305175" y="4683125"/>
          <p14:tracePt t="14958" x="3279775" y="4683125"/>
          <p14:tracePt t="14966" x="3254375" y="4683125"/>
          <p14:tracePt t="14976" x="3246438" y="4683125"/>
          <p14:tracePt t="14986" x="3221038" y="4683125"/>
          <p14:tracePt t="14994" x="3178175" y="4683125"/>
          <p14:tracePt t="15004" x="3160713" y="4683125"/>
          <p14:tracePt t="15012" x="3152775" y="4683125"/>
          <p14:tracePt t="15020" x="3144838" y="4683125"/>
          <p14:tracePt t="15025" x="3135313" y="4683125"/>
          <p14:tracePt t="15068" x="3127375" y="4683125"/>
          <p14:tracePt t="15076" x="3119438" y="4683125"/>
          <p14:tracePt t="15090" x="3109913" y="4683125"/>
          <p14:tracePt t="15112" x="3084513" y="4673600"/>
          <p14:tracePt t="15119" x="3084513" y="4665663"/>
          <p14:tracePt t="15128" x="3076575" y="4665663"/>
          <p14:tracePt t="15142" x="3067050" y="4665663"/>
          <p14:tracePt t="15148" x="3059113" y="4657725"/>
          <p14:tracePt t="15156" x="3051175" y="4640263"/>
          <p14:tracePt t="15173" x="3051175" y="4630738"/>
          <p14:tracePt t="15180" x="3051175" y="4622800"/>
          <p14:tracePt t="15192" x="3051175" y="4614863"/>
          <p14:tracePt t="15200" x="3051175" y="4605338"/>
          <p14:tracePt t="15208" x="3067050" y="4589463"/>
          <p14:tracePt t="15219" x="3094038" y="4579938"/>
          <p14:tracePt t="15228" x="3135313" y="4564063"/>
          <p14:tracePt t="15235" x="3492500" y="4495800"/>
          <p14:tracePt t="15244" x="3578225" y="4486275"/>
          <p14:tracePt t="15254" x="3756025" y="4460875"/>
          <p14:tracePt t="15268" x="3994150" y="4445000"/>
          <p14:tracePt t="15278" x="4181475" y="4435475"/>
          <p14:tracePt t="15285" x="4589463" y="4419600"/>
          <p14:tracePt t="15326" x="4673600" y="4419600"/>
          <p14:tracePt t="15339" x="4911725" y="4435475"/>
          <p14:tracePt t="15346" x="4979988" y="4478338"/>
          <p14:tracePt t="15352" x="4997450" y="4486275"/>
          <p14:tracePt t="15362" x="5005388" y="4503738"/>
          <p14:tracePt t="15374" x="5030788" y="4513263"/>
          <p14:tracePt t="15384" x="5124450" y="4538663"/>
          <p14:tracePt t="15394" x="5192713" y="4546600"/>
          <p14:tracePt t="15406" x="5251450" y="4546600"/>
          <p14:tracePt t="15414" x="5311775" y="4554538"/>
          <p14:tracePt t="15425" x="5591175" y="4554538"/>
          <p14:tracePt t="15434" x="5694363" y="4554538"/>
          <p14:tracePt t="15441" x="5846763" y="4554538"/>
          <p14:tracePt t="15468" x="5957888" y="4554538"/>
          <p14:tracePt t="15478" x="6110288" y="4538663"/>
          <p14:tracePt t="15486" x="6969125" y="4486275"/>
          <p14:tracePt t="15494" x="7096125" y="4486275"/>
          <p14:tracePt t="15504" x="7291388" y="4470400"/>
          <p14:tracePt t="15510" x="7418388" y="4470400"/>
          <p14:tracePt t="15519" x="7512050" y="4470400"/>
          <p14:tracePt t="15528" x="7588250" y="4460875"/>
          <p14:tracePt t="15538" x="7623175" y="4460875"/>
          <p14:tracePt t="15546" x="7639050" y="4460875"/>
          <p14:tracePt t="15554" x="7648575" y="4460875"/>
          <p14:tracePt t="15570" x="7656513" y="4460875"/>
          <p14:tracePt t="15602" x="7666038" y="4460875"/>
          <p14:tracePt t="15620" x="7666038" y="4470400"/>
          <p14:tracePt t="15626" x="7673975" y="4470400"/>
          <p14:tracePt t="15635" x="7681913" y="4478338"/>
          <p14:tracePt t="15653" x="7691438" y="4486275"/>
          <p14:tracePt t="15660" x="7707313" y="4495800"/>
          <p14:tracePt t="15677" x="7716838" y="4495800"/>
          <p14:tracePt t="15685" x="7724775" y="4503738"/>
          <p14:tracePt t="15724" x="7716838" y="4503738"/>
          <p14:tracePt t="15733" x="7707313" y="4503738"/>
          <p14:tracePt t="15740" x="7681913" y="4503738"/>
          <p14:tracePt t="15749" x="7648575" y="4513263"/>
          <p14:tracePt t="15757" x="7605713" y="4521200"/>
          <p14:tracePt t="15765" x="7521575" y="4529138"/>
          <p14:tracePt t="15776" x="7461250" y="4529138"/>
          <p14:tracePt t="15780" x="7367588" y="4554538"/>
          <p14:tracePt t="15791" x="7283450" y="4564063"/>
          <p14:tracePt t="15796" x="7197725" y="4572000"/>
          <p14:tracePt t="15807" x="7121525" y="4589463"/>
          <p14:tracePt t="15812" x="7053263" y="4589463"/>
          <p14:tracePt t="15820" x="6994525" y="4597400"/>
          <p14:tracePt t="15829" x="6951663" y="4605338"/>
          <p14:tracePt t="15836" x="6926263" y="4605338"/>
          <p14:tracePt t="15876" x="6926263" y="4614863"/>
          <p14:tracePt t="15901" x="6926263" y="4622800"/>
          <p14:tracePt t="15910" x="6926263" y="4648200"/>
          <p14:tracePt t="15916" x="6943725" y="4665663"/>
          <p14:tracePt t="15924" x="6951663" y="4683125"/>
          <p14:tracePt t="15935" x="6969125" y="4699000"/>
          <p14:tracePt t="15945" x="6994525" y="4733925"/>
          <p14:tracePt t="15954" x="7035800" y="4767263"/>
          <p14:tracePt t="15960" x="7121525" y="4818063"/>
          <p14:tracePt t="15970" x="7189788" y="4852988"/>
          <p14:tracePt t="15975" x="7232650" y="4868863"/>
          <p14:tracePt t="15985" x="7367588" y="4929188"/>
          <p14:tracePt t="15994" x="7453313" y="4962525"/>
          <p14:tracePt t="16002" x="7546975" y="4987925"/>
          <p14:tracePt t="16010" x="7623175" y="5005388"/>
          <p14:tracePt t="16018" x="7716838" y="5030788"/>
          <p14:tracePt t="16026" x="7810500" y="5038725"/>
          <p14:tracePt t="16034" x="7912100" y="5056188"/>
          <p14:tracePt t="16043" x="7970838" y="5064125"/>
          <p14:tracePt t="16050" x="8021638" y="5064125"/>
          <p14:tracePt t="16058" x="8099425" y="5073650"/>
          <p14:tracePt t="16066" x="8132763" y="5073650"/>
          <p14:tracePt t="16075" x="8158163" y="5073650"/>
          <p14:tracePt t="16082" x="8183563" y="5073650"/>
          <p14:tracePt t="16090" x="8208963" y="5073650"/>
          <p14:tracePt t="16102" x="8234363" y="5073650"/>
          <p14:tracePt t="16110" x="8259763" y="5073650"/>
          <p14:tracePt t="16118" x="8285163" y="5073650"/>
          <p14:tracePt t="16126" x="8320088" y="5073650"/>
          <p14:tracePt t="16134" x="8345488" y="5073650"/>
          <p14:tracePt t="16143" x="8378825" y="5073650"/>
          <p14:tracePt t="16152" x="8429625" y="5073650"/>
          <p14:tracePt t="16162" x="8480425" y="5064125"/>
          <p14:tracePt t="16170" x="8591550" y="5048250"/>
          <p14:tracePt t="16177" x="8642350" y="5038725"/>
          <p14:tracePt t="16188" x="8702675" y="5030788"/>
          <p14:tracePt t="16194" x="8769350" y="5022850"/>
          <p14:tracePt t="16202" x="8829675" y="5013325"/>
          <p14:tracePt t="16210" x="8888413" y="5013325"/>
          <p14:tracePt t="16218" x="8966200" y="5005388"/>
          <p14:tracePt t="16228" x="9067800" y="4979988"/>
          <p14:tracePt t="16234" x="9126538" y="4972050"/>
          <p14:tracePt t="16415" x="8966200" y="4291013"/>
          <p14:tracePt t="16425" x="8837613" y="4181475"/>
          <p14:tracePt t="16432" x="8718550" y="4079875"/>
          <p14:tracePt t="16440" x="8429625" y="3883025"/>
          <p14:tracePt t="16448" x="8150225" y="3722688"/>
          <p14:tracePt t="16456" x="7835900" y="3560763"/>
          <p14:tracePt t="16470" x="7562850" y="3424238"/>
          <p14:tracePt t="16478" x="7248525" y="3254375"/>
          <p14:tracePt t="16484" x="6832600" y="3033713"/>
          <p14:tracePt t="16492" x="6756400" y="2990850"/>
          <p14:tracePt t="16500" x="6738938" y="2974975"/>
          <p14:tracePt t="16510" x="6721475" y="2974975"/>
          <p14:tracePt t="16518" x="6721475" y="2965450"/>
          <p14:tracePt t="16676" x="6688138" y="2965450"/>
          <p14:tracePt t="16682" x="6645275" y="2965450"/>
          <p14:tracePt t="16691" x="6586538" y="2965450"/>
          <p14:tracePt t="16700" x="6500813" y="2974975"/>
          <p14:tracePt t="16710" x="6416675" y="2982913"/>
          <p14:tracePt t="16718" x="6272213" y="3000375"/>
          <p14:tracePt t="16726" x="6143625" y="3008313"/>
          <p14:tracePt t="16734" x="5999163" y="3033713"/>
          <p14:tracePt t="16744" x="5948363" y="3033713"/>
          <p14:tracePt t="16752" x="5889625" y="3041650"/>
          <p14:tracePt t="16764" x="5813425" y="3051175"/>
          <p14:tracePt t="16772" x="5795963" y="3051175"/>
          <p14:tracePt t="16780" x="5778500" y="3059113"/>
          <p14:tracePt t="16788" x="5761038" y="3059113"/>
          <p14:tracePt t="16795" x="5753100" y="3059113"/>
          <p14:tracePt t="16804" x="5745163" y="3067050"/>
          <p14:tracePt t="16816" x="5719763" y="3067050"/>
          <p14:tracePt t="16823" x="5634038" y="3076575"/>
          <p14:tracePt t="16832" x="5557838" y="3084513"/>
          <p14:tracePt t="16841" x="5472113" y="3101975"/>
          <p14:tracePt t="16850" x="5387975" y="3109913"/>
          <p14:tracePt t="16876" x="5056188" y="3152775"/>
          <p14:tracePt t="16886" x="4997450" y="3160713"/>
          <p14:tracePt t="16898" x="4894263" y="3186113"/>
          <p14:tracePt t="16910" x="4673600" y="3228975"/>
          <p14:tracePt t="16916" x="4630738" y="3228975"/>
          <p14:tracePt t="16924" x="4564063" y="3254375"/>
          <p14:tracePt t="16981" x="4495800" y="3263900"/>
          <p14:tracePt t="17038" x="4419600" y="3271838"/>
          <p14:tracePt t="17052" x="3687763" y="3348038"/>
          <p14:tracePt t="17104" x="2055813" y="3330575"/>
          <p14:tracePt t="17126" x="1766888" y="3330575"/>
          <p14:tracePt t="17480" x="271463" y="1360488"/>
          <p14:tracePt t="17488" x="544513" y="1282700"/>
          <p14:tracePt t="17496" x="688975" y="1249363"/>
          <p14:tracePt t="17504" x="798513" y="1216025"/>
          <p14:tracePt t="17512" x="985838" y="1181100"/>
          <p14:tracePt t="17521" x="1069975" y="1163638"/>
          <p14:tracePt t="17530" x="1216025" y="1155700"/>
          <p14:tracePt t="17540" x="1325563" y="1130300"/>
          <p14:tracePt t="17548" x="1487488" y="1104900"/>
          <p14:tracePt t="17557" x="1870075" y="1069975"/>
          <p14:tracePt t="17565" x="1954213" y="1069975"/>
          <p14:tracePt t="17574" x="2073275" y="1069975"/>
          <p14:tracePt t="17580" x="2141538" y="1069975"/>
          <p14:tracePt t="17588" x="2227263" y="1069975"/>
          <p14:tracePt t="17598" x="2336800" y="1069975"/>
          <p14:tracePt t="17606" x="2413000" y="1069975"/>
          <p14:tracePt t="17634" x="2506663" y="1069975"/>
          <p14:tracePt t="17646" x="2592388" y="1069975"/>
          <p14:tracePt t="17653" x="3382963" y="1096963"/>
          <p14:tracePt t="17663" x="3560763" y="1096963"/>
          <p14:tracePt t="17669" x="3687763" y="1096963"/>
          <p14:tracePt t="17678" x="3841750" y="1096963"/>
          <p14:tracePt t="17690" x="3994150" y="1096963"/>
          <p14:tracePt t="17698" x="4121150" y="1096963"/>
          <p14:tracePt t="17713" x="4529138" y="1079500"/>
          <p14:tracePt t="17726" x="4708525" y="1062038"/>
          <p14:tracePt t="17733" x="5175250" y="1062038"/>
          <p14:tracePt t="17742" x="5327650" y="1062038"/>
          <p14:tracePt t="17751" x="5464175" y="1062038"/>
          <p14:tracePt t="17758" x="5608638" y="1062038"/>
          <p14:tracePt t="17767" x="5778500" y="1062038"/>
          <p14:tracePt t="17775" x="5922963" y="1062038"/>
          <p14:tracePt t="17782" x="6049963" y="1062038"/>
          <p14:tracePt t="17791" x="6143625" y="1062038"/>
          <p14:tracePt t="17798" x="6254750" y="1062038"/>
          <p14:tracePt t="17811" x="6338888" y="1062038"/>
          <p14:tracePt t="17818" x="6416675" y="1062038"/>
          <p14:tracePt t="17825" x="6637338" y="1079500"/>
          <p14:tracePt t="17834" x="6705600" y="1079500"/>
          <p14:tracePt t="17842" x="6781800" y="1096963"/>
          <p14:tracePt t="17850" x="6850063" y="1096963"/>
          <p14:tracePt t="17857" x="6883400" y="1096963"/>
          <p14:tracePt t="17874" x="6985000" y="1112838"/>
          <p14:tracePt t="17877" x="7053263" y="1112838"/>
          <p14:tracePt t="17885" x="7104063" y="1122363"/>
          <p14:tracePt t="17894" x="7164388" y="1130300"/>
          <p14:tracePt t="17902" x="7232650" y="1138238"/>
          <p14:tracePt t="17910" x="7308850" y="1163638"/>
          <p14:tracePt t="17918" x="7402513" y="1181100"/>
          <p14:tracePt t="17925" x="7469188" y="1206500"/>
          <p14:tracePt t="17935" x="7562850" y="1241425"/>
          <p14:tracePt t="17945" x="7623175" y="1257300"/>
          <p14:tracePt t="17950" x="7724775" y="1292225"/>
          <p14:tracePt t="17960" x="7800975" y="1325563"/>
          <p14:tracePt t="17968" x="7851775" y="1343025"/>
          <p14:tracePt t="17976" x="7970838" y="1401763"/>
          <p14:tracePt t="17989" x="8031163" y="1436688"/>
          <p14:tracePt t="17996" x="8421688" y="1639888"/>
          <p14:tracePt t="18004" x="8540750" y="1700213"/>
          <p14:tracePt t="18012" x="8624888" y="1741488"/>
          <p14:tracePt t="18020" x="8677275" y="1758950"/>
          <p14:tracePt t="18028" x="8753475" y="1801813"/>
          <p14:tracePt t="18036" x="8778875" y="1819275"/>
          <p14:tracePt t="18044" x="8786813" y="1835150"/>
          <p14:tracePt t="18052" x="8804275" y="1852613"/>
          <p14:tracePt t="18060" x="8821738" y="1878013"/>
          <p14:tracePt t="18068" x="8837613" y="1911350"/>
          <p14:tracePt t="18076" x="8855075" y="1946275"/>
          <p14:tracePt t="18084" x="8872538" y="1979613"/>
          <p14:tracePt t="18092" x="8888413" y="2030413"/>
          <p14:tracePt t="18100" x="8913813" y="2090738"/>
          <p14:tracePt t="18110" x="8923338" y="2133600"/>
          <p14:tracePt t="18116" x="8931275" y="2184400"/>
          <p14:tracePt t="18126" x="8931275" y="2200275"/>
          <p14:tracePt t="18132" x="8931275" y="2235200"/>
          <p14:tracePt t="18140" x="8931275" y="2278063"/>
          <p14:tracePt t="18147" x="8931275" y="2336800"/>
          <p14:tracePt t="18156" x="8931275" y="2405063"/>
          <p14:tracePt t="18164" x="8923338" y="2481263"/>
          <p14:tracePt t="18172" x="8897938" y="2532063"/>
          <p14:tracePt t="18180" x="8880475" y="2600325"/>
          <p14:tracePt t="18190" x="8829675" y="2711450"/>
          <p14:tracePt t="18196" x="8786813" y="2787650"/>
          <p14:tracePt t="18204" x="8728075" y="2871788"/>
          <p14:tracePt t="18214" x="8702675" y="2940050"/>
          <p14:tracePt t="18220" x="8677275" y="2965450"/>
          <p14:tracePt t="18230" x="8624888" y="3016250"/>
          <p14:tracePt t="18240" x="8574088" y="3067050"/>
          <p14:tracePt t="18250" x="8507413" y="3109913"/>
          <p14:tracePt t="18256" x="8472488" y="3127375"/>
          <p14:tracePt t="18266" x="8421688" y="3160713"/>
          <p14:tracePt t="18274" x="8370888" y="3186113"/>
          <p14:tracePt t="18283" x="8320088" y="3221038"/>
          <p14:tracePt t="18290" x="8277225" y="3238500"/>
          <p14:tracePt t="18298" x="8259763" y="3254375"/>
          <p14:tracePt t="18307" x="8243888" y="3263900"/>
          <p14:tracePt t="18315" x="8234363" y="3271838"/>
          <p14:tracePt t="18323" x="8226425" y="3279775"/>
          <p14:tracePt t="18332" x="8226425" y="3297238"/>
          <p14:tracePt t="18343" x="8218488" y="3322638"/>
          <p14:tracePt t="18350" x="8218488" y="3416300"/>
          <p14:tracePt t="18357" x="8218488" y="3459163"/>
          <p14:tracePt t="18366" x="8226425" y="3517900"/>
          <p14:tracePt t="18373" x="8251825" y="3568700"/>
          <p14:tracePt t="18382" x="8277225" y="3603625"/>
          <p14:tracePt t="18390" x="8310563" y="3636963"/>
          <p14:tracePt t="18398" x="8345488" y="3679825"/>
          <p14:tracePt t="18406" x="8378825" y="3705225"/>
          <p14:tracePt t="18414" x="8429625" y="3722688"/>
          <p14:tracePt t="18422" x="8472488" y="3730625"/>
          <p14:tracePt t="18430" x="8548688" y="3756025"/>
          <p14:tracePt t="18439" x="8609013" y="3773488"/>
          <p14:tracePt t="18446" x="8736013" y="3790950"/>
          <p14:tracePt t="18454" x="8796338" y="3798888"/>
          <p14:tracePt t="18463" x="8940800" y="3790950"/>
          <p14:tracePt t="18470" x="9050338" y="3773488"/>
        </p14:tracePtLst>
      </p14:laserTrace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日期占位符 3">
            <a:extLst>
              <a:ext uri="{FF2B5EF4-FFF2-40B4-BE49-F238E27FC236}">
                <a16:creationId xmlns:a16="http://schemas.microsoft.com/office/drawing/2014/main" id="{BF16FDE8-8CF1-4B9F-9135-027BCDCCCE43}"/>
              </a:ext>
            </a:extLst>
          </p:cNvPr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8ADF8577-4C1D-4C8E-9541-85D30953FD2B}" type="datetime10">
              <a:rPr lang="zh-CN" altLang="en-US" sz="1200" smtClean="0"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14:10</a:t>
            </a:fld>
            <a:endParaRPr lang="en-US" altLang="zh-CN" sz="1200">
              <a:latin typeface="Arial" panose="020B0604020202020204" pitchFamily="34" charset="0"/>
            </a:endParaRPr>
          </a:p>
        </p:txBody>
      </p:sp>
      <p:sp>
        <p:nvSpPr>
          <p:cNvPr id="47107" name="灯片编号占位符 2">
            <a:extLst>
              <a:ext uri="{FF2B5EF4-FFF2-40B4-BE49-F238E27FC236}">
                <a16:creationId xmlns:a16="http://schemas.microsoft.com/office/drawing/2014/main" id="{B8C1B5B3-79BB-4468-80A2-CE450CE56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CB00EE5-8649-465D-9749-58ED0A2E8844}" type="slidenum">
              <a:rPr lang="en-US" altLang="zh-CN" sz="1200" smtClean="0">
                <a:latin typeface="Arial Black" panose="020B0A04020102020204" pitchFamily="34" charset="0"/>
              </a:rPr>
              <a:pPr>
                <a:spcBef>
                  <a:spcPct val="0"/>
                </a:spcBef>
                <a:buFontTx/>
                <a:buNone/>
              </a:pPr>
              <a:t>2</a:t>
            </a:fld>
            <a:endParaRPr lang="en-US" altLang="zh-CN" sz="1200">
              <a:latin typeface="Arial Black" panose="020B0A04020102020204" pitchFamily="34" charset="0"/>
            </a:endParaRPr>
          </a:p>
        </p:txBody>
      </p:sp>
      <p:sp>
        <p:nvSpPr>
          <p:cNvPr id="47108" name="Text Box 2">
            <a:extLst>
              <a:ext uri="{FF2B5EF4-FFF2-40B4-BE49-F238E27FC236}">
                <a16:creationId xmlns:a16="http://schemas.microsoft.com/office/drawing/2014/main" id="{21CFD0A0-FB6C-40B3-AB90-436643726C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404813"/>
            <a:ext cx="8153400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en-US" altLang="zh-CN" sz="2400">
                <a:latin typeface="Arial" panose="020B0604020202020204" pitchFamily="34" charset="0"/>
                <a:cs typeface="Arial" panose="020B0604020202020204" pitchFamily="34" charset="0"/>
              </a:rPr>
              <a:t>2)</a:t>
            </a:r>
            <a:r>
              <a:rPr kumimoji="1" lang="zh-CN" altLang="en-US" sz="24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400" u="sng">
                <a:latin typeface="Arial" panose="020B0604020202020204" pitchFamily="34" charset="0"/>
                <a:cs typeface="Arial" panose="020B0604020202020204" pitchFamily="34" charset="0"/>
              </a:rPr>
              <a:t>Substituted Benzene</a:t>
            </a:r>
            <a:endParaRPr kumimoji="1" lang="zh-CN" altLang="en-US" sz="2400" u="sng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zh-CN" altLang="en-US" sz="2400"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</a:p>
        </p:txBody>
      </p:sp>
      <p:sp>
        <p:nvSpPr>
          <p:cNvPr id="50181" name="Text Box 3">
            <a:extLst>
              <a:ext uri="{FF2B5EF4-FFF2-40B4-BE49-F238E27FC236}">
                <a16:creationId xmlns:a16="http://schemas.microsoft.com/office/drawing/2014/main" id="{8F4C9100-F285-4359-87D4-DB69D353B5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088" y="979488"/>
            <a:ext cx="8153400" cy="193992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  <a:defRPr/>
            </a:pPr>
            <a:r>
              <a:rPr kumimoji="1" lang="en-US" altLang="zh-CN" sz="2400" b="1" dirty="0" err="1">
                <a:solidFill>
                  <a:srgbClr val="FF0000"/>
                </a:solidFill>
                <a:latin typeface="Times New Roman" panose="02020603050405020304" pitchFamily="18" charset="0"/>
              </a:rPr>
              <a:t>Auxochrome</a:t>
            </a:r>
            <a:r>
              <a:rPr kumimoji="1"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 substitution</a:t>
            </a:r>
            <a:r>
              <a:rPr kumimoji="1"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：</a:t>
            </a:r>
          </a:p>
          <a:p>
            <a:pPr marL="342900" indent="-342900" eaLnBrk="1" hangingPunct="1">
              <a:spcBef>
                <a:spcPct val="50000"/>
              </a:spcBef>
              <a:buFont typeface="Wingdings" panose="05000000000000000000" pitchFamily="2" charset="2"/>
              <a:buChar char="ü"/>
              <a:defRPr/>
            </a:pPr>
            <a:r>
              <a:rPr kumimoji="1"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</a:rPr>
              <a:t>Lone pair electrons </a:t>
            </a:r>
            <a:r>
              <a:rPr kumimoji="1" lang="en-US" altLang="zh-CN" sz="2400" dirty="0">
                <a:latin typeface="Times New Roman" panose="02020603050405020304" pitchFamily="18" charset="0"/>
              </a:rPr>
              <a:t>conjugate with benzene ring</a:t>
            </a:r>
            <a:r>
              <a:rPr kumimoji="1" lang="zh-CN" altLang="en-US" sz="2400" dirty="0">
                <a:latin typeface="Times New Roman" panose="02020603050405020304" pitchFamily="18" charset="0"/>
              </a:rPr>
              <a:t>，</a:t>
            </a:r>
            <a:r>
              <a:rPr kumimoji="1" lang="en-US" altLang="zh-CN" sz="2400" dirty="0">
                <a:latin typeface="Times New Roman" panose="02020603050405020304" pitchFamily="18" charset="0"/>
              </a:rPr>
              <a:t>causing </a:t>
            </a:r>
            <a:r>
              <a:rPr kumimoji="1"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</a:rPr>
              <a:t>red shifts</a:t>
            </a:r>
            <a:r>
              <a:rPr kumimoji="1" lang="en-US" altLang="zh-CN" sz="2400" dirty="0">
                <a:latin typeface="Times New Roman" panose="02020603050405020304" pitchFamily="18" charset="0"/>
              </a:rPr>
              <a:t> of</a:t>
            </a:r>
            <a:r>
              <a:rPr kumimoji="1" lang="zh-CN" altLang="en-US" sz="2400" dirty="0">
                <a:latin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sym typeface="Symbol" panose="05050102010706020507" pitchFamily="18" charset="2"/>
              </a:rPr>
              <a:t>B band</a:t>
            </a:r>
            <a:r>
              <a:rPr kumimoji="1" lang="zh-CN" altLang="en-US" sz="2400" dirty="0">
                <a:latin typeface="Times New Roman" panose="02020603050405020304" pitchFamily="18" charset="0"/>
                <a:sym typeface="Symbol" panose="05050102010706020507" pitchFamily="18" charset="2"/>
              </a:rPr>
              <a:t>、</a:t>
            </a:r>
            <a:r>
              <a:rPr kumimoji="1" lang="en-US" altLang="zh-CN" sz="2400" dirty="0">
                <a:latin typeface="Times New Roman" panose="02020603050405020304" pitchFamily="18" charset="0"/>
                <a:sym typeface="Symbol" panose="05050102010706020507" pitchFamily="18" charset="2"/>
              </a:rPr>
              <a:t>E</a:t>
            </a:r>
            <a:r>
              <a:rPr kumimoji="1" lang="en-US" altLang="zh-CN" sz="2400" baseline="-25000" dirty="0">
                <a:latin typeface="Times New Roman" panose="02020603050405020304" pitchFamily="18" charset="0"/>
                <a:sym typeface="Symbol" panose="05050102010706020507" pitchFamily="18" charset="2"/>
              </a:rPr>
              <a:t> 2 </a:t>
            </a:r>
            <a:r>
              <a:rPr kumimoji="1" lang="en-US" altLang="zh-CN" sz="2400" dirty="0">
                <a:latin typeface="Times New Roman" panose="02020603050405020304" pitchFamily="18" charset="0"/>
                <a:sym typeface="Symbol" panose="05050102010706020507" pitchFamily="18" charset="2"/>
              </a:rPr>
              <a:t>band.</a:t>
            </a:r>
          </a:p>
          <a:p>
            <a:pPr marL="342900" indent="-342900" eaLnBrk="1" hangingPunct="1">
              <a:spcBef>
                <a:spcPct val="50000"/>
              </a:spcBef>
              <a:buFont typeface="Wingdings" panose="05000000000000000000" pitchFamily="2" charset="2"/>
              <a:buChar char="ü"/>
              <a:defRPr/>
            </a:pPr>
            <a:r>
              <a:rPr kumimoji="1"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Fine structures of B band disappear.</a:t>
            </a:r>
            <a:endParaRPr kumimoji="1" lang="zh-CN" altLang="en-US" sz="2400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47110" name="Picture 6">
            <a:extLst>
              <a:ext uri="{FF2B5EF4-FFF2-40B4-BE49-F238E27FC236}">
                <a16:creationId xmlns:a16="http://schemas.microsoft.com/office/drawing/2014/main" id="{975434D8-7179-4D2D-82B8-BD6D18A023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513" y="3052763"/>
            <a:ext cx="3565525" cy="3644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84C6E2AF-E45F-4342-8CE2-2F188E32DB7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p:transition advTm="59824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565" x="8948738" y="3543300"/>
          <p14:tracePt t="573" x="8863013" y="3560763"/>
          <p14:tracePt t="583" x="8786813" y="3568700"/>
          <p14:tracePt t="589" x="8685213" y="3578225"/>
          <p14:tracePt t="597" x="8616950" y="3586163"/>
          <p14:tracePt t="605" x="8574088" y="3586163"/>
          <p14:tracePt t="613" x="8515350" y="3603625"/>
          <p14:tracePt t="623" x="8413750" y="3611563"/>
          <p14:tracePt t="630" x="8353425" y="3619500"/>
          <p14:tracePt t="640" x="8277225" y="3629025"/>
          <p14:tracePt t="646" x="8218488" y="3629025"/>
          <p14:tracePt t="655" x="8158163" y="3636963"/>
          <p14:tracePt t="662" x="8074025" y="3654425"/>
          <p14:tracePt t="671" x="7988300" y="3662363"/>
          <p14:tracePt t="677" x="7912100" y="3671888"/>
          <p14:tracePt t="685" x="7843838" y="3697288"/>
          <p14:tracePt t="693" x="7724775" y="3705225"/>
          <p14:tracePt t="701" x="7648575" y="3730625"/>
          <p14:tracePt t="709" x="7580313" y="3748088"/>
          <p14:tracePt t="717" x="7529513" y="3756025"/>
          <p14:tracePt t="725" x="7453313" y="3781425"/>
          <p14:tracePt t="733" x="7342188" y="3798888"/>
          <p14:tracePt t="741" x="7265988" y="3832225"/>
          <p14:tracePt t="750" x="7232650" y="3841750"/>
          <p14:tracePt t="757" x="7172325" y="3875088"/>
          <p14:tracePt t="766" x="7138988" y="3892550"/>
          <p14:tracePt t="773" x="7113588" y="3900488"/>
          <p14:tracePt t="782" x="7088188" y="3917950"/>
          <p14:tracePt t="792" x="7061200" y="3935413"/>
          <p14:tracePt t="800" x="7053263" y="3943350"/>
          <p14:tracePt t="807" x="7035800" y="3960813"/>
          <p14:tracePt t="816" x="7019925" y="3976688"/>
          <p14:tracePt t="823" x="7002463" y="4002088"/>
          <p14:tracePt t="832" x="6994525" y="4011613"/>
          <p14:tracePt t="839" x="6985000" y="4019550"/>
          <p14:tracePt t="847" x="6977063" y="4044950"/>
          <p14:tracePt t="856" x="6969125" y="4052888"/>
          <p14:tracePt t="872" x="6959600" y="4062413"/>
          <p14:tracePt t="880" x="6959600" y="4070350"/>
          <p14:tracePt t="887" x="6951663" y="4070350"/>
          <p14:tracePt t="903" x="6951663" y="4079875"/>
          <p14:tracePt t="944" x="6951663" y="4087813"/>
          <p14:tracePt t="4110" x="6934200" y="4087813"/>
          <p14:tracePt t="4118" x="6891338" y="4062413"/>
          <p14:tracePt t="4125" x="6840538" y="4044950"/>
          <p14:tracePt t="4133" x="6781800" y="4002088"/>
          <p14:tracePt t="4141" x="6611938" y="3935413"/>
          <p14:tracePt t="4150" x="6518275" y="3900488"/>
          <p14:tracePt t="4157" x="6424613" y="3857625"/>
          <p14:tracePt t="4167" x="6254750" y="3790950"/>
          <p14:tracePt t="4173" x="6178550" y="3748088"/>
          <p14:tracePt t="4183" x="6076950" y="3697288"/>
          <p14:tracePt t="4189" x="5940425" y="3629025"/>
          <p14:tracePt t="4201" x="5880100" y="3603625"/>
          <p14:tracePt t="4208" x="5803900" y="3568700"/>
          <p14:tracePt t="4216" x="5761038" y="3560763"/>
          <p14:tracePt t="4224" x="5735638" y="3552825"/>
          <p14:tracePt t="4233" x="5727700" y="3552825"/>
          <p14:tracePt t="4432" x="5735638" y="3552825"/>
          <p14:tracePt t="4440" x="5788025" y="3535363"/>
          <p14:tracePt t="4448" x="5846763" y="3492500"/>
          <p14:tracePt t="4457" x="5897563" y="3467100"/>
          <p14:tracePt t="4463" x="5932488" y="3433763"/>
          <p14:tracePt t="4473" x="5973763" y="3408363"/>
          <p14:tracePt t="4479" x="5973763" y="3398838"/>
          <p14:tracePt t="4497" x="5973763" y="3390900"/>
          <p14:tracePt t="4505" x="5965825" y="3390900"/>
          <p14:tracePt t="4538" x="5948363" y="3382963"/>
          <p14:tracePt t="4547" x="5932488" y="3382963"/>
          <p14:tracePt t="4553" x="5922963" y="3382963"/>
          <p14:tracePt t="4562" x="5905500" y="3373438"/>
          <p14:tracePt t="4569" x="5889625" y="3365500"/>
          <p14:tracePt t="4578" x="5880100" y="3365500"/>
          <p14:tracePt t="4585" x="5854700" y="3355975"/>
          <p14:tracePt t="4593" x="5821363" y="3355975"/>
          <p14:tracePt t="4601" x="5761038" y="3340100"/>
          <p14:tracePt t="4609" x="5735638" y="3322638"/>
          <p14:tracePt t="4617" x="5710238" y="3322638"/>
          <p14:tracePt t="4625" x="5694363" y="3314700"/>
          <p14:tracePt t="4634" x="5668963" y="3297238"/>
          <p14:tracePt t="4642" x="5634038" y="3289300"/>
          <p14:tracePt t="4649" x="5600700" y="3271838"/>
          <p14:tracePt t="4657" x="5565775" y="3254375"/>
          <p14:tracePt t="4666" x="5532438" y="3238500"/>
          <p14:tracePt t="4673" x="5497513" y="3221038"/>
          <p14:tracePt t="4682" x="5464175" y="3203575"/>
          <p14:tracePt t="4689" x="5430838" y="3178175"/>
          <p14:tracePt t="4697" x="5395913" y="3170238"/>
          <p14:tracePt t="4705" x="5353050" y="3144838"/>
          <p14:tracePt t="4714" x="5319713" y="3135313"/>
          <p14:tracePt t="4721" x="5260975" y="3109913"/>
          <p14:tracePt t="4732" x="5208588" y="3076575"/>
          <p14:tracePt t="4737" x="5167313" y="3059113"/>
          <p14:tracePt t="4748" x="5141913" y="3041650"/>
          <p14:tracePt t="4753" x="5091113" y="3016250"/>
          <p14:tracePt t="4763" x="5005388" y="2965450"/>
          <p14:tracePt t="4769" x="4937125" y="2940050"/>
          <p14:tracePt t="4779" x="4878388" y="2906713"/>
          <p14:tracePt t="4787" x="4818063" y="2863850"/>
          <p14:tracePt t="4795" x="4749800" y="2846388"/>
          <p14:tracePt t="4803" x="4673600" y="2813050"/>
          <p14:tracePt t="4811" x="4546600" y="2762250"/>
          <p14:tracePt t="4819" x="4445000" y="2719388"/>
          <p14:tracePt t="4827" x="4384675" y="2693988"/>
          <p14:tracePt t="4835" x="4291013" y="2676525"/>
          <p14:tracePt t="4843" x="4232275" y="2651125"/>
          <p14:tracePt t="4851" x="4171950" y="2643188"/>
          <p14:tracePt t="4859" x="4095750" y="2633663"/>
          <p14:tracePt t="4867" x="4070350" y="2633663"/>
          <p14:tracePt t="4875" x="3994150" y="2625725"/>
          <p14:tracePt t="4885" x="3968750" y="2617788"/>
          <p14:tracePt t="4891" x="3925888" y="2608263"/>
          <p14:tracePt t="4900" x="3892550" y="2600325"/>
          <p14:tracePt t="4907" x="3816350" y="2574925"/>
          <p14:tracePt t="4915" x="3790950" y="2574925"/>
          <p14:tracePt t="4923" x="3738563" y="2557463"/>
          <p14:tracePt t="4934" x="3679825" y="2557463"/>
          <p14:tracePt t="4939" x="3578225" y="2549525"/>
          <p14:tracePt t="4948" x="3543300" y="2549525"/>
          <p14:tracePt t="4957" x="3459163" y="2541588"/>
          <p14:tracePt t="4969" x="3398838" y="2541588"/>
          <p14:tracePt t="4978" x="3340100" y="2541588"/>
          <p14:tracePt t="4987" x="3279775" y="2532063"/>
          <p14:tracePt t="5000" x="3228975" y="2532063"/>
          <p14:tracePt t="5009" x="3195638" y="2532063"/>
          <p14:tracePt t="5019" x="3076575" y="2532063"/>
          <p14:tracePt t="5030" x="3025775" y="2532063"/>
          <p14:tracePt t="5055" x="2957513" y="2524125"/>
          <p14:tracePt t="5065" x="2906713" y="2506663"/>
          <p14:tracePt t="5073" x="2506663" y="2379663"/>
          <p14:tracePt t="5081" x="2430463" y="2344738"/>
          <p14:tracePt t="5089" x="2397125" y="2336800"/>
          <p14:tracePt t="5097" x="2344738" y="2303463"/>
          <p14:tracePt t="5106" x="2303463" y="2286000"/>
          <p14:tracePt t="5119" x="2268538" y="2268538"/>
          <p14:tracePt t="5126" x="2192338" y="2235200"/>
          <p14:tracePt t="5134" x="2159000" y="2217738"/>
          <p14:tracePt t="5141" x="2124075" y="2200275"/>
          <p14:tracePt t="5150" x="2098675" y="2192338"/>
          <p14:tracePt t="5157" x="2039938" y="2166938"/>
          <p14:tracePt t="5166" x="2005013" y="2149475"/>
          <p14:tracePt t="5173" x="1979613" y="2133600"/>
          <p14:tracePt t="5183" x="1938338" y="2116138"/>
          <p14:tracePt t="5189" x="1911350" y="2108200"/>
          <p14:tracePt t="5197" x="1878013" y="2082800"/>
          <p14:tracePt t="5205" x="1844675" y="2073275"/>
          <p14:tracePt t="5213" x="1809750" y="2055813"/>
          <p14:tracePt t="5221" x="1784350" y="2047875"/>
          <p14:tracePt t="5229" x="1741488" y="2030413"/>
          <p14:tracePt t="5237" x="1725613" y="2022475"/>
          <p14:tracePt t="5246" x="1708150" y="2014538"/>
          <p14:tracePt t="5253" x="1690688" y="2005013"/>
          <p14:tracePt t="5265" x="1674813" y="1997075"/>
          <p14:tracePt t="5273" x="1665288" y="1997075"/>
          <p14:tracePt t="5282" x="1649413" y="1989138"/>
          <p14:tracePt t="5289" x="1639888" y="1979613"/>
          <p14:tracePt t="5297" x="1631950" y="1979613"/>
          <p14:tracePt t="5306" x="1622425" y="1971675"/>
          <p14:tracePt t="5317" x="1614488" y="1971675"/>
          <p14:tracePt t="5322" x="1597025" y="1963738"/>
          <p14:tracePt t="5335" x="1589088" y="1963738"/>
          <p14:tracePt t="5340" x="1581150" y="1954213"/>
          <p14:tracePt t="5350" x="1571625" y="1954213"/>
          <p14:tracePt t="5360" x="1563688" y="1946275"/>
          <p14:tracePt t="5369" x="1555750" y="1946275"/>
          <p14:tracePt t="5376" x="1538288" y="1938338"/>
          <p14:tracePt t="5385" x="1530350" y="1938338"/>
          <p14:tracePt t="5392" x="1520825" y="1938338"/>
          <p14:tracePt t="5402" x="1512888" y="1938338"/>
          <p14:tracePt t="5408" x="1504950" y="1938338"/>
          <p14:tracePt t="5417" x="1495425" y="1928813"/>
          <p14:tracePt t="5425" x="1487488" y="1920875"/>
          <p14:tracePt t="5436" x="1470025" y="1920875"/>
          <p14:tracePt t="5449" x="1462088" y="1920875"/>
          <p14:tracePt t="5456" x="1452563" y="1920875"/>
          <p14:tracePt t="5464" x="1444625" y="1920875"/>
          <p14:tracePt t="5679" x="1470025" y="1920875"/>
          <p14:tracePt t="5685" x="1538288" y="1920875"/>
          <p14:tracePt t="5693" x="1581150" y="1920875"/>
          <p14:tracePt t="5701" x="1622425" y="1920875"/>
          <p14:tracePt t="5709" x="1690688" y="1920875"/>
          <p14:tracePt t="5717" x="1776413" y="1920875"/>
          <p14:tracePt t="5725" x="1860550" y="1920875"/>
          <p14:tracePt t="5734" x="1946275" y="1920875"/>
          <p14:tracePt t="5741" x="2047875" y="1920875"/>
          <p14:tracePt t="5750" x="2116138" y="1920875"/>
          <p14:tracePt t="5757" x="2200275" y="1920875"/>
          <p14:tracePt t="5765" x="2252663" y="1920875"/>
          <p14:tracePt t="5773" x="2293938" y="1920875"/>
          <p14:tracePt t="5781" x="2336800" y="1920875"/>
          <p14:tracePt t="5789" x="2371725" y="1920875"/>
          <p14:tracePt t="5797" x="2413000" y="1920875"/>
          <p14:tracePt t="5805" x="2438400" y="1920875"/>
          <p14:tracePt t="5814" x="2473325" y="1920875"/>
          <p14:tracePt t="5827" x="2489200" y="1920875"/>
          <p14:tracePt t="5833" x="2516188" y="1920875"/>
          <p14:tracePt t="5841" x="2541588" y="1920875"/>
          <p14:tracePt t="5850" x="2582863" y="1920875"/>
          <p14:tracePt t="5858" x="2608263" y="1920875"/>
          <p14:tracePt t="5866" x="2617788" y="1920875"/>
          <p14:tracePt t="5875" x="2633663" y="1920875"/>
          <p14:tracePt t="5884" x="2660650" y="1920875"/>
          <p14:tracePt t="5895" x="2668588" y="1920875"/>
          <p14:tracePt t="5902" x="2711450" y="1920875"/>
          <p14:tracePt t="5911" x="2727325" y="1920875"/>
          <p14:tracePt t="5917" x="2762250" y="1920875"/>
          <p14:tracePt t="5927" x="2778125" y="1920875"/>
          <p14:tracePt t="5935" x="2813050" y="1928813"/>
          <p14:tracePt t="5943" x="2830513" y="1928813"/>
          <p14:tracePt t="5951" x="2846388" y="1928813"/>
          <p14:tracePt t="5960" x="2863850" y="1928813"/>
          <p14:tracePt t="5967" x="2889250" y="1928813"/>
          <p14:tracePt t="5975" x="2914650" y="1928813"/>
          <p14:tracePt t="5983" x="2940050" y="1928813"/>
          <p14:tracePt t="5991" x="2974975" y="1928813"/>
          <p14:tracePt t="6001" x="3016250" y="1928813"/>
          <p14:tracePt t="6007" x="3059113" y="1928813"/>
          <p14:tracePt t="6016" x="3094038" y="1928813"/>
          <p14:tracePt t="6023" x="3119438" y="1928813"/>
          <p14:tracePt t="6033" x="3152775" y="1928813"/>
          <p14:tracePt t="6039" x="3186113" y="1928813"/>
          <p14:tracePt t="6048" x="3211513" y="1928813"/>
          <p14:tracePt t="6055" x="3238500" y="1928813"/>
          <p14:tracePt t="6065" x="3271838" y="1928813"/>
          <p14:tracePt t="6071" x="3305175" y="1928813"/>
          <p14:tracePt t="6079" x="3340100" y="1928813"/>
          <p14:tracePt t="6090" x="3365500" y="1928813"/>
          <p14:tracePt t="6096" x="3408363" y="1928813"/>
          <p14:tracePt t="6104" x="3441700" y="1928813"/>
          <p14:tracePt t="6112" x="3475038" y="1928813"/>
          <p14:tracePt t="6120" x="3502025" y="1928813"/>
          <p14:tracePt t="6128" x="3527425" y="1920875"/>
          <p14:tracePt t="6136" x="3552825" y="1920875"/>
          <p14:tracePt t="6144" x="3578225" y="1911350"/>
          <p14:tracePt t="6152" x="3586163" y="1911350"/>
          <p14:tracePt t="6159" x="3594100" y="1911350"/>
          <p14:tracePt t="6167" x="3611563" y="1911350"/>
          <p14:tracePt t="6187" x="3619500" y="1911350"/>
          <p14:tracePt t="6201" x="3629025" y="1911350"/>
          <p14:tracePt t="6217" x="3629025" y="1903413"/>
          <p14:tracePt t="6233" x="3636963" y="1903413"/>
          <p14:tracePt t="6241" x="3646488" y="1903413"/>
          <p14:tracePt t="6257" x="3654425" y="1903413"/>
          <p14:tracePt t="6273" x="3662363" y="1903413"/>
          <p14:tracePt t="6282" x="3671888" y="1903413"/>
          <p14:tracePt t="6289" x="3679825" y="1903413"/>
          <p14:tracePt t="6297" x="3687763" y="1903413"/>
          <p14:tracePt t="6305" x="3697288" y="1903413"/>
          <p14:tracePt t="6321" x="3705225" y="1903413"/>
          <p14:tracePt t="6333" x="3722688" y="1903413"/>
          <p14:tracePt t="6337" x="3730625" y="1903413"/>
          <p14:tracePt t="6345" x="3756025" y="1903413"/>
          <p14:tracePt t="6354" x="3763963" y="1903413"/>
          <p14:tracePt t="6362" x="3781425" y="1903413"/>
          <p14:tracePt t="6370" x="3806825" y="1903413"/>
          <p14:tracePt t="6379" x="3816350" y="1903413"/>
          <p14:tracePt t="6385" x="3841750" y="1903413"/>
          <p14:tracePt t="6393" x="3867150" y="1903413"/>
          <p14:tracePt t="6402" x="3875088" y="1903413"/>
          <p14:tracePt t="6409" x="3900488" y="1903413"/>
          <p14:tracePt t="6417" x="3917950" y="1903413"/>
          <p14:tracePt t="6425" x="3925888" y="1903413"/>
          <p14:tracePt t="6434" x="3943350" y="1903413"/>
          <p14:tracePt t="6442" x="3951288" y="1903413"/>
          <p14:tracePt t="6452" x="3968750" y="1903413"/>
          <p14:tracePt t="6458" x="3986213" y="1903413"/>
          <p14:tracePt t="6468" x="3994150" y="1903413"/>
          <p14:tracePt t="6476" x="4019550" y="1903413"/>
          <p14:tracePt t="6484" x="4027488" y="1903413"/>
          <p14:tracePt t="6492" x="4044950" y="1903413"/>
          <p14:tracePt t="6502" x="4062413" y="1903413"/>
          <p14:tracePt t="6512" x="4079875" y="1903413"/>
          <p14:tracePt t="6520" x="4095750" y="1903413"/>
          <p14:tracePt t="6528" x="4105275" y="1903413"/>
          <p14:tracePt t="6536" x="4121150" y="1903413"/>
          <p14:tracePt t="6544" x="4138613" y="1903413"/>
          <p14:tracePt t="6552" x="4146550" y="1903413"/>
          <p14:tracePt t="6559" x="4164013" y="1903413"/>
          <p14:tracePt t="6568" x="4171950" y="1903413"/>
          <p14:tracePt t="6576" x="4181475" y="1903413"/>
          <p14:tracePt t="6584" x="4206875" y="1903413"/>
          <p14:tracePt t="6592" x="4214813" y="1903413"/>
          <p14:tracePt t="6600" x="4232275" y="1911350"/>
          <p14:tracePt t="6607" x="4257675" y="1911350"/>
          <p14:tracePt t="6616" x="4265613" y="1911350"/>
          <p14:tracePt t="6623" x="4283075" y="1911350"/>
          <p14:tracePt t="6633" x="4300538" y="1911350"/>
          <p14:tracePt t="6640" x="4316413" y="1911350"/>
          <p14:tracePt t="6651" x="4341813" y="1911350"/>
          <p14:tracePt t="6656" x="4359275" y="1911350"/>
          <p14:tracePt t="6666" x="4376738" y="1911350"/>
          <p14:tracePt t="6672" x="4402138" y="1911350"/>
          <p14:tracePt t="6681" x="4410075" y="1920875"/>
          <p14:tracePt t="6688" x="4427538" y="1920875"/>
          <p14:tracePt t="6696" x="4452938" y="1920875"/>
          <p14:tracePt t="6704" x="4470400" y="1920875"/>
          <p14:tracePt t="6712" x="4486275" y="1920875"/>
          <p14:tracePt t="6722" x="4513263" y="1920875"/>
          <p14:tracePt t="6728" x="4529138" y="1920875"/>
          <p14:tracePt t="6738" x="4546600" y="1920875"/>
          <p14:tracePt t="6746" x="4579938" y="1920875"/>
          <p14:tracePt t="6758" x="4597400" y="1920875"/>
          <p14:tracePt t="6767" x="4673600" y="1920875"/>
          <p14:tracePt t="6774" x="4716463" y="1920875"/>
          <p14:tracePt t="6783" x="4749800" y="1920875"/>
          <p14:tracePt t="6790" x="4784725" y="1920875"/>
          <p14:tracePt t="6798" x="4818063" y="1920875"/>
          <p14:tracePt t="6806" x="4835525" y="1920875"/>
          <p14:tracePt t="6814" x="4868863" y="1920875"/>
          <p14:tracePt t="6822" x="4894263" y="1920875"/>
          <p14:tracePt t="6830" x="4911725" y="1920875"/>
          <p14:tracePt t="6837" x="4937125" y="1920875"/>
          <p14:tracePt t="6846" x="4972050" y="1920875"/>
          <p14:tracePt t="6853" x="4979988" y="1920875"/>
          <p14:tracePt t="6862" x="5005388" y="1920875"/>
          <p14:tracePt t="6870" x="5022850" y="1920875"/>
          <p14:tracePt t="6877" x="5030788" y="1920875"/>
          <p14:tracePt t="6885" x="5056188" y="1920875"/>
          <p14:tracePt t="6893" x="5081588" y="1920875"/>
          <p14:tracePt t="6902" x="5099050" y="1920875"/>
          <p14:tracePt t="6909" x="5116513" y="1920875"/>
          <p14:tracePt t="6918" x="5141913" y="1920875"/>
          <p14:tracePt t="6925" x="5149850" y="1920875"/>
          <p14:tracePt t="6933" x="5175250" y="1920875"/>
          <p14:tracePt t="6941" x="5192713" y="1920875"/>
          <p14:tracePt t="6951" x="5218113" y="1920875"/>
          <p14:tracePt t="6957" x="5243513" y="1928813"/>
          <p14:tracePt t="6966" x="5260975" y="1928813"/>
          <p14:tracePt t="6974" x="5276850" y="1928813"/>
          <p14:tracePt t="6982" x="5302250" y="1928813"/>
          <p14:tracePt t="6990" x="5311775" y="1928813"/>
          <p14:tracePt t="6998" x="5345113" y="1928813"/>
          <p14:tracePt t="7006" x="5362575" y="1928813"/>
          <p14:tracePt t="7013" x="5380038" y="1928813"/>
          <p14:tracePt t="7021" x="5395913" y="1928813"/>
          <p14:tracePt t="7032" x="5421313" y="1938338"/>
          <p14:tracePt t="7039" x="5456238" y="1938338"/>
          <p14:tracePt t="7047" x="5472113" y="1938338"/>
          <p14:tracePt t="7055" x="5507038" y="1938338"/>
          <p14:tracePt t="7064" x="5532438" y="1938338"/>
          <p14:tracePt t="7072" x="5549900" y="1938338"/>
          <p14:tracePt t="7083" x="5583238" y="1938338"/>
          <p14:tracePt t="7088" x="5616575" y="1938338"/>
          <p14:tracePt t="7096" x="5626100" y="1938338"/>
          <p14:tracePt t="7104" x="5651500" y="1938338"/>
          <p14:tracePt t="7112" x="5676900" y="1938338"/>
          <p14:tracePt t="7119" x="5684838" y="1938338"/>
          <p14:tracePt t="7128" x="5719763" y="1938338"/>
          <p14:tracePt t="7135" x="5745163" y="1938338"/>
          <p14:tracePt t="7144" x="5753100" y="1938338"/>
          <p14:tracePt t="7151" x="5770563" y="1938338"/>
          <p14:tracePt t="7160" x="5778500" y="1938338"/>
          <p14:tracePt t="7167" x="5788025" y="1938338"/>
          <p14:tracePt t="7175" x="5803900" y="1938338"/>
          <p14:tracePt t="7183" x="5813425" y="1938338"/>
          <p14:tracePt t="7192" x="5829300" y="1938338"/>
          <p14:tracePt t="7201" x="5846763" y="1938338"/>
          <p14:tracePt t="7208" x="5854700" y="1938338"/>
          <p14:tracePt t="7219" x="5864225" y="1938338"/>
          <p14:tracePt t="7223" x="5872163" y="1938338"/>
          <p14:tracePt t="7239" x="5880100" y="1938338"/>
          <p14:tracePt t="7247" x="5889625" y="1938338"/>
          <p14:tracePt t="7267" x="5897563" y="1938338"/>
          <p14:tracePt t="7275" x="5915025" y="1938338"/>
          <p14:tracePt t="7291" x="5932488" y="1938338"/>
          <p14:tracePt t="7302" x="5940425" y="1938338"/>
          <p14:tracePt t="7307" x="5957888" y="1938338"/>
          <p14:tracePt t="7317" x="5973763" y="1938338"/>
          <p14:tracePt t="7325" x="5983288" y="1938338"/>
          <p14:tracePt t="7333" x="6008688" y="1938338"/>
          <p14:tracePt t="7342" x="6024563" y="1938338"/>
          <p14:tracePt t="7349" x="6042025" y="1938338"/>
          <p14:tracePt t="7357" x="6067425" y="1938338"/>
          <p14:tracePt t="7365" x="6092825" y="1938338"/>
          <p14:tracePt t="7373" x="6102350" y="1938338"/>
          <p14:tracePt t="7381" x="6118225" y="1938338"/>
          <p14:tracePt t="7390" x="6135688" y="1938338"/>
          <p14:tracePt t="7398" x="6161088" y="1938338"/>
          <p14:tracePt t="7406" x="6178550" y="1938338"/>
          <p14:tracePt t="7415" x="6203950" y="1938338"/>
          <p14:tracePt t="7422" x="6229350" y="1938338"/>
          <p14:tracePt t="7430" x="6254750" y="1938338"/>
          <p14:tracePt t="7438" x="6262688" y="1938338"/>
          <p14:tracePt t="7446" x="6280150" y="1938338"/>
          <p14:tracePt t="7454" x="6305550" y="1938338"/>
          <p14:tracePt t="7462" x="6313488" y="1938338"/>
          <p14:tracePt t="7474" x="6330950" y="1938338"/>
          <p14:tracePt t="7484" x="6348413" y="1938338"/>
          <p14:tracePt t="7498" x="6356350" y="1938338"/>
          <p14:tracePt t="7514" x="6365875" y="1938338"/>
          <p14:tracePt t="7545" x="6373813" y="1938338"/>
          <p14:tracePt t="7554" x="6381750" y="1938338"/>
          <p14:tracePt t="7562" x="6391275" y="1938338"/>
          <p14:tracePt t="7570" x="6399213" y="1938338"/>
          <p14:tracePt t="7578" x="6416675" y="1938338"/>
          <p14:tracePt t="7588" x="6424613" y="1938338"/>
          <p14:tracePt t="7594" x="6442075" y="1938338"/>
          <p14:tracePt t="7604" x="6457950" y="1938338"/>
          <p14:tracePt t="7612" x="6475413" y="1938338"/>
          <p14:tracePt t="7619" x="6500813" y="1938338"/>
          <p14:tracePt t="7636" x="6518275" y="1938338"/>
          <p14:tracePt t="7644" x="6535738" y="1938338"/>
          <p14:tracePt t="7659" x="6543675" y="1938338"/>
          <p14:tracePt t="7667" x="6551613" y="1938338"/>
          <p14:tracePt t="7683" x="6561138" y="1946275"/>
          <p14:tracePt t="7691" x="6577013" y="1946275"/>
          <p14:tracePt t="7708" x="6586538" y="1954213"/>
          <p14:tracePt t="7719" x="6602413" y="1954213"/>
          <p14:tracePt t="7724" x="6611938" y="1954213"/>
          <p14:tracePt t="7734" x="6627813" y="1954213"/>
          <p14:tracePt t="7740" x="6627813" y="1963738"/>
          <p14:tracePt t="7751" x="6637338" y="1963738"/>
          <p14:tracePt t="7756" x="6654800" y="1963738"/>
          <p14:tracePt t="7772" x="6662738" y="1963738"/>
          <p14:tracePt t="7780" x="6670675" y="1963738"/>
          <p14:tracePt t="7795" x="6680200" y="1963738"/>
          <p14:tracePt t="7803" x="6688138" y="1963738"/>
          <p14:tracePt t="7811" x="6696075" y="1963738"/>
          <p14:tracePt t="7819" x="6705600" y="1963738"/>
          <p14:tracePt t="7835" x="6713538" y="1963738"/>
          <p14:tracePt t="7843" x="6721475" y="1963738"/>
          <p14:tracePt t="7859" x="6731000" y="1963738"/>
          <p14:tracePt t="7867" x="6738938" y="1963738"/>
          <p14:tracePt t="7921" x="6746875" y="1963738"/>
          <p14:tracePt t="7953" x="6756400" y="1963738"/>
          <p14:tracePt t="7969" x="6764338" y="1963738"/>
          <p14:tracePt t="7985" x="6772275" y="1963738"/>
          <p14:tracePt t="7993" x="6781800" y="1963738"/>
          <p14:tracePt t="8001" x="6799263" y="1971675"/>
          <p14:tracePt t="8009" x="6807200" y="1971675"/>
          <p14:tracePt t="8017" x="6815138" y="1971675"/>
          <p14:tracePt t="8025" x="6824663" y="1971675"/>
          <p14:tracePt t="8035" x="6840538" y="1971675"/>
          <p14:tracePt t="8050" x="6858000" y="1971675"/>
          <p14:tracePt t="8057" x="6875463" y="1979613"/>
          <p14:tracePt t="8066" x="6883400" y="1979613"/>
          <p14:tracePt t="8073" x="6891338" y="1979613"/>
          <p14:tracePt t="8083" x="6900863" y="1979613"/>
          <p14:tracePt t="8089" x="6916738" y="1979613"/>
          <p14:tracePt t="8097" x="6926263" y="1979613"/>
          <p14:tracePt t="8105" x="6934200" y="1979613"/>
          <p14:tracePt t="8114" x="6951663" y="1979613"/>
          <p14:tracePt t="8121" x="6969125" y="1979613"/>
          <p14:tracePt t="8133" x="6977063" y="1979613"/>
          <p14:tracePt t="8138" x="6985000" y="1979613"/>
          <p14:tracePt t="8148" x="7002463" y="1979613"/>
          <p14:tracePt t="8153" x="7019925" y="1979613"/>
          <p14:tracePt t="8164" x="7045325" y="1979613"/>
          <p14:tracePt t="8171" x="7053263" y="1979613"/>
          <p14:tracePt t="8179" x="7078663" y="1979613"/>
          <p14:tracePt t="8187" x="7096125" y="1979613"/>
          <p14:tracePt t="8195" x="7113588" y="1979613"/>
          <p14:tracePt t="8204" x="7146925" y="1979613"/>
          <p14:tracePt t="8211" x="7164388" y="1979613"/>
          <p14:tracePt t="8219" x="7189788" y="1979613"/>
          <p14:tracePt t="8227" x="7215188" y="1979613"/>
          <p14:tracePt t="8235" x="7232650" y="1979613"/>
          <p14:tracePt t="8243" x="7265988" y="1979613"/>
          <p14:tracePt t="8251" x="7291388" y="1979613"/>
          <p14:tracePt t="8260" x="7316788" y="1979613"/>
          <p14:tracePt t="8267" x="7342188" y="1979613"/>
          <p14:tracePt t="8276" x="7367588" y="1979613"/>
          <p14:tracePt t="8284" x="7392988" y="1979613"/>
          <p14:tracePt t="8291" x="7410450" y="1979613"/>
          <p14:tracePt t="8299" x="7435850" y="1979613"/>
          <p14:tracePt t="8307" x="7469188" y="1979613"/>
          <p14:tracePt t="8316" x="7486650" y="1979613"/>
          <p14:tracePt t="8323" x="7512050" y="1979613"/>
          <p14:tracePt t="8332" x="7537450" y="1979613"/>
          <p14:tracePt t="8339" x="7554913" y="1979613"/>
          <p14:tracePt t="8348" x="7580313" y="1979613"/>
          <p14:tracePt t="8355" x="7613650" y="1979613"/>
          <p14:tracePt t="8364" x="7631113" y="1979613"/>
          <p14:tracePt t="8372" x="7656513" y="1979613"/>
          <p14:tracePt t="8380" x="7673975" y="1979613"/>
          <p14:tracePt t="8388" x="7691438" y="1979613"/>
          <p14:tracePt t="8396" x="7707313" y="1979613"/>
          <p14:tracePt t="8405" x="7732713" y="1979613"/>
          <p14:tracePt t="8412" x="7742238" y="1979613"/>
          <p14:tracePt t="8422" x="7750175" y="1979613"/>
          <p14:tracePt t="8428" x="7767638" y="1979613"/>
          <p14:tracePt t="8444" x="7775575" y="1979613"/>
          <p14:tracePt t="8453" x="7783513" y="1979613"/>
          <p14:tracePt t="8567" x="7793038" y="1979613"/>
          <p14:tracePt t="8598" x="7800975" y="1979613"/>
          <p14:tracePt t="8630" x="7810500" y="1979613"/>
          <p14:tracePt t="8670" x="7818438" y="1979613"/>
          <p14:tracePt t="9098" x="7826375" y="1979613"/>
          <p14:tracePt t="9105" x="7843838" y="1979613"/>
          <p14:tracePt t="9113" x="7869238" y="1989138"/>
          <p14:tracePt t="9121" x="7886700" y="1989138"/>
          <p14:tracePt t="9129" x="7912100" y="1989138"/>
          <p14:tracePt t="9137" x="7937500" y="1989138"/>
          <p14:tracePt t="9145" x="7980363" y="1989138"/>
          <p14:tracePt t="9153" x="8021638" y="1989138"/>
          <p14:tracePt t="9161" x="8064500" y="1989138"/>
          <p14:tracePt t="9169" x="8099425" y="1989138"/>
          <p14:tracePt t="9177" x="8115300" y="1989138"/>
          <p14:tracePt t="9185" x="8140700" y="1989138"/>
          <p14:tracePt t="9193" x="8175625" y="1989138"/>
          <p14:tracePt t="9201" x="8201025" y="1989138"/>
          <p14:tracePt t="9214" x="8208963" y="1989138"/>
          <p14:tracePt t="9221" x="8218488" y="1989138"/>
          <p14:tracePt t="9230" x="8226425" y="1989138"/>
          <p14:tracePt t="9308" x="8226425" y="1997075"/>
          <p14:tracePt t="9316" x="8218488" y="2005013"/>
          <p14:tracePt t="9324" x="8191500" y="2022475"/>
          <p14:tracePt t="9333" x="8158163" y="2039938"/>
          <p14:tracePt t="9340" x="8124825" y="2055813"/>
          <p14:tracePt t="9349" x="8047038" y="2082800"/>
          <p14:tracePt t="9355" x="8005763" y="2098675"/>
          <p14:tracePt t="9363" x="7927975" y="2116138"/>
          <p14:tracePt t="9371" x="7851775" y="2141538"/>
          <p14:tracePt t="9379" x="7724775" y="2174875"/>
          <p14:tracePt t="9387" x="7504113" y="2200275"/>
          <p14:tracePt t="9395" x="7308850" y="2235200"/>
          <p14:tracePt t="9403" x="7146925" y="2260600"/>
          <p14:tracePt t="9411" x="6731000" y="2311400"/>
          <p14:tracePt t="9419" x="6399213" y="2344738"/>
          <p14:tracePt t="9427" x="5957888" y="2387600"/>
          <p14:tracePt t="9435" x="5634038" y="2422525"/>
          <p14:tracePt t="9444" x="5251450" y="2438400"/>
          <p14:tracePt t="9451" x="4759325" y="2438400"/>
          <p14:tracePt t="9460" x="4351338" y="2455863"/>
          <p14:tracePt t="9467" x="3968750" y="2473325"/>
          <p14:tracePt t="9476" x="3568700" y="2473325"/>
          <p14:tracePt t="9485" x="3246438" y="2489200"/>
          <p14:tracePt t="9492" x="2957513" y="2489200"/>
          <p14:tracePt t="9501" x="2813050" y="2489200"/>
          <p14:tracePt t="9509" x="2541588" y="2489200"/>
          <p14:tracePt t="9518" x="2354263" y="2506663"/>
          <p14:tracePt t="9524" x="2243138" y="2506663"/>
          <p14:tracePt t="9532" x="2166938" y="2506663"/>
          <p14:tracePt t="9542" x="2014538" y="2506663"/>
          <p14:tracePt t="9548" x="1954213" y="2506663"/>
          <p14:tracePt t="9558" x="1903413" y="2506663"/>
          <p14:tracePt t="9564" x="1844675" y="2506663"/>
          <p14:tracePt t="9574" x="1809750" y="2506663"/>
          <p14:tracePt t="9580" x="1776413" y="2506663"/>
          <p14:tracePt t="9590" x="1751013" y="2506663"/>
          <p14:tracePt t="9598" x="1716088" y="2506663"/>
          <p14:tracePt t="9605" x="1682750" y="2506663"/>
          <p14:tracePt t="9614" x="1665288" y="2506663"/>
          <p14:tracePt t="9623" x="1631950" y="2506663"/>
          <p14:tracePt t="9629" x="1606550" y="2506663"/>
          <p14:tracePt t="9639" x="1571625" y="2506663"/>
          <p14:tracePt t="9646" x="1546225" y="2506663"/>
          <p14:tracePt t="9656" x="1520825" y="2506663"/>
          <p14:tracePt t="9662" x="1495425" y="2506663"/>
          <p14:tracePt t="9672" x="1477963" y="2506663"/>
          <p14:tracePt t="9684" x="1470025" y="2506663"/>
          <p14:tracePt t="9690" x="1462088" y="2498725"/>
          <p14:tracePt t="9698" x="1452563" y="2498725"/>
          <p14:tracePt t="9774" x="1444625" y="2498725"/>
          <p14:tracePt t="9783" x="1436688" y="2489200"/>
          <p14:tracePt t="9790" x="1427163" y="2481263"/>
          <p14:tracePt t="9798" x="1419225" y="2473325"/>
          <p14:tracePt t="9806" x="1401763" y="2463800"/>
          <p14:tracePt t="9814" x="1393825" y="2455863"/>
          <p14:tracePt t="9821" x="1385888" y="2447925"/>
          <p14:tracePt t="9839" x="1376363" y="2447925"/>
          <p14:tracePt t="9845" x="1376363" y="2438400"/>
          <p14:tracePt t="10515" x="1385888" y="2438400"/>
          <p14:tracePt t="10525" x="1401763" y="2438400"/>
          <p14:tracePt t="10531" x="1436688" y="2438400"/>
          <p14:tracePt t="10541" x="1462088" y="2438400"/>
          <p14:tracePt t="10547" x="1512888" y="2438400"/>
          <p14:tracePt t="10556" x="1555750" y="2438400"/>
          <p14:tracePt t="10563" x="1606550" y="2438400"/>
          <p14:tracePt t="10571" x="1649413" y="2438400"/>
          <p14:tracePt t="10579" x="1716088" y="2438400"/>
          <p14:tracePt t="10588" x="1758950" y="2430463"/>
          <p14:tracePt t="10595" x="1809750" y="2430463"/>
          <p14:tracePt t="10603" x="1852613" y="2430463"/>
          <p14:tracePt t="10611" x="1895475" y="2430463"/>
          <p14:tracePt t="10619" x="1920875" y="2430463"/>
          <p14:tracePt t="10627" x="1946275" y="2430463"/>
          <p14:tracePt t="10635" x="1971675" y="2430463"/>
          <p14:tracePt t="10644" x="2005013" y="2430463"/>
          <p14:tracePt t="10651" x="2022475" y="2430463"/>
          <p14:tracePt t="10659" x="2047875" y="2430463"/>
          <p14:tracePt t="10667" x="2082800" y="2422525"/>
          <p14:tracePt t="10675" x="2108200" y="2422525"/>
          <p14:tracePt t="10683" x="2124075" y="2422525"/>
          <p14:tracePt t="10691" x="2149475" y="2422525"/>
          <p14:tracePt t="10700" x="2174875" y="2422525"/>
          <p14:tracePt t="10709" x="2192338" y="2422525"/>
          <p14:tracePt t="10715" x="2217738" y="2422525"/>
          <p14:tracePt t="10725" x="2243138" y="2422525"/>
          <p14:tracePt t="10731" x="2286000" y="2422525"/>
          <p14:tracePt t="10741" x="2311400" y="2422525"/>
          <p14:tracePt t="10749" x="2336800" y="2422525"/>
          <p14:tracePt t="10757" x="2362200" y="2422525"/>
          <p14:tracePt t="10767" x="2371725" y="2422525"/>
          <p14:tracePt t="10773" x="2397125" y="2422525"/>
          <p14:tracePt t="10782" x="2422525" y="2422525"/>
          <p14:tracePt t="10789" x="2430463" y="2422525"/>
          <p14:tracePt t="10797" x="2455863" y="2422525"/>
          <p14:tracePt t="10805" x="2463800" y="2422525"/>
          <p14:tracePt t="10813" x="2473325" y="2422525"/>
          <p14:tracePt t="10821" x="2489200" y="2422525"/>
          <p14:tracePt t="10829" x="2498725" y="2422525"/>
          <p14:tracePt t="10837" x="2506663" y="2422525"/>
          <p14:tracePt t="10845" x="2524125" y="2422525"/>
          <p14:tracePt t="10853" x="2541588" y="2422525"/>
          <p14:tracePt t="10861" x="2549525" y="2422525"/>
          <p14:tracePt t="10869" x="2557463" y="2422525"/>
          <p14:tracePt t="10877" x="2566988" y="2422525"/>
          <p14:tracePt t="10885" x="2582863" y="2422525"/>
          <p14:tracePt t="10909" x="2592388" y="2422525"/>
          <p14:tracePt t="11015" x="2600325" y="2422525"/>
          <p14:tracePt t="11063" x="2608263" y="2422525"/>
          <p14:tracePt t="11072" x="2617788" y="2422525"/>
          <p14:tracePt t="11083" x="2625725" y="2422525"/>
          <p14:tracePt t="11088" x="2633663" y="2422525"/>
          <p14:tracePt t="11096" x="2651125" y="2422525"/>
          <p14:tracePt t="11103" x="2660650" y="2422525"/>
          <p14:tracePt t="11112" x="2686050" y="2422525"/>
          <p14:tracePt t="11119" x="2711450" y="2422525"/>
          <p14:tracePt t="11127" x="2719388" y="2422525"/>
          <p14:tracePt t="11135" x="2736850" y="2422525"/>
          <p14:tracePt t="11143" x="2762250" y="2422525"/>
          <p14:tracePt t="11151" x="2770188" y="2422525"/>
          <p14:tracePt t="11160" x="2778125" y="2422525"/>
          <p14:tracePt t="11167" x="2787650" y="2422525"/>
          <p14:tracePt t="11208" x="2795588" y="2422525"/>
          <p14:tracePt t="11233" x="2805113" y="2422525"/>
          <p14:tracePt t="11251" x="2813050" y="2422525"/>
          <p14:tracePt t="11256" x="2820988" y="2422525"/>
          <p14:tracePt t="11269" x="2838450" y="2422525"/>
          <p14:tracePt t="11272" x="2846388" y="2422525"/>
          <p14:tracePt t="11283" x="2863850" y="2422525"/>
          <p14:tracePt t="11290" x="2897188" y="2422525"/>
          <p14:tracePt t="11298" x="2922588" y="2422525"/>
          <p14:tracePt t="11305" x="2949575" y="2422525"/>
          <p14:tracePt t="11313" x="2974975" y="2422525"/>
          <p14:tracePt t="11321" x="3000375" y="2422525"/>
          <p14:tracePt t="11329" x="3025775" y="2422525"/>
          <p14:tracePt t="11337" x="3059113" y="2422525"/>
          <p14:tracePt t="11345" x="3094038" y="2422525"/>
          <p14:tracePt t="11353" x="3109913" y="2422525"/>
          <p14:tracePt t="11361" x="3135313" y="2422525"/>
          <p14:tracePt t="11369" x="3160713" y="2422525"/>
          <p14:tracePt t="11377" x="3178175" y="2422525"/>
          <p14:tracePt t="11385" x="3195638" y="2422525"/>
          <p14:tracePt t="11393" x="3221038" y="2422525"/>
          <p14:tracePt t="11401" x="3228975" y="2422525"/>
          <p14:tracePt t="11409" x="3246438" y="2422525"/>
          <p14:tracePt t="11417" x="3254375" y="2422525"/>
          <p14:tracePt t="11425" x="3263900" y="2422525"/>
          <p14:tracePt t="11433" x="3279775" y="2413000"/>
          <p14:tracePt t="11441" x="3289300" y="2413000"/>
          <p14:tracePt t="11450" x="3297238" y="2413000"/>
          <p14:tracePt t="11457" x="3314700" y="2413000"/>
          <p14:tracePt t="11465" x="3340100" y="2413000"/>
          <p14:tracePt t="11473" x="3365500" y="2413000"/>
          <p14:tracePt t="11482" x="3373438" y="2413000"/>
          <p14:tracePt t="11489" x="3382963" y="2413000"/>
          <p14:tracePt t="11497" x="3398838" y="2413000"/>
          <p14:tracePt t="11505" x="3424238" y="2413000"/>
          <p14:tracePt t="11513" x="3467100" y="2413000"/>
          <p14:tracePt t="11522" x="3484563" y="2413000"/>
          <p14:tracePt t="11530" x="3502025" y="2413000"/>
          <p14:tracePt t="11540" x="3527425" y="2413000"/>
          <p14:tracePt t="11546" x="3552825" y="2413000"/>
          <p14:tracePt t="11555" x="3568700" y="2413000"/>
          <p14:tracePt t="11562" x="3594100" y="2413000"/>
          <p14:tracePt t="11571" x="3619500" y="2413000"/>
          <p14:tracePt t="11580" x="3646488" y="2413000"/>
          <p14:tracePt t="11587" x="3662363" y="2405063"/>
          <p14:tracePt t="11595" x="3697288" y="2405063"/>
          <p14:tracePt t="11603" x="3730625" y="2405063"/>
          <p14:tracePt t="11612" x="3773488" y="2405063"/>
          <p14:tracePt t="11619" x="3798888" y="2405063"/>
          <p14:tracePt t="11628" x="3832225" y="2405063"/>
          <p14:tracePt t="11635" x="3867150" y="2405063"/>
          <p14:tracePt t="11643" x="3883025" y="2405063"/>
          <p14:tracePt t="11651" x="3917950" y="2405063"/>
          <p14:tracePt t="11662" x="3951288" y="2397125"/>
          <p14:tracePt t="11671" x="3976688" y="2397125"/>
          <p14:tracePt t="11680" x="4019550" y="2397125"/>
          <p14:tracePt t="11687" x="4044950" y="2397125"/>
          <p14:tracePt t="11695" x="4079875" y="2397125"/>
          <p14:tracePt t="11703" x="4105275" y="2397125"/>
          <p14:tracePt t="11713" x="4138613" y="2397125"/>
          <p14:tracePt t="11719" x="4156075" y="2397125"/>
          <p14:tracePt t="11728" x="4189413" y="2397125"/>
          <p14:tracePt t="11735" x="4214813" y="2387600"/>
          <p14:tracePt t="11744" x="4240213" y="2387600"/>
          <p14:tracePt t="11751" x="4275138" y="2387600"/>
          <p14:tracePt t="11759" x="4341813" y="2387600"/>
          <p14:tracePt t="11767" x="4384675" y="2387600"/>
          <p14:tracePt t="11775" x="4419600" y="2387600"/>
          <p14:tracePt t="11783" x="4460875" y="2387600"/>
          <p14:tracePt t="11791" x="4554538" y="2387600"/>
          <p14:tracePt t="11799" x="4630738" y="2387600"/>
          <p14:tracePt t="11807" x="4691063" y="2387600"/>
          <p14:tracePt t="11815" x="4741863" y="2387600"/>
          <p14:tracePt t="11823" x="4843463" y="2387600"/>
          <p14:tracePt t="11833" x="4929188" y="2387600"/>
          <p14:tracePt t="11839" x="5013325" y="2405063"/>
          <p14:tracePt t="11850" x="5116513" y="2405063"/>
          <p14:tracePt t="11855" x="5183188" y="2405063"/>
          <p14:tracePt t="11865" x="5302250" y="2405063"/>
          <p14:tracePt t="11877" x="5395913" y="2405063"/>
          <p14:tracePt t="11885" x="5472113" y="2413000"/>
          <p14:tracePt t="11893" x="5524500" y="2430463"/>
          <p14:tracePt t="11905" x="5532438" y="2455863"/>
          <p14:tracePt t="11913" x="5532438" y="2481263"/>
          <p14:tracePt t="12054" x="5532438" y="2455863"/>
          <p14:tracePt t="12062" x="5532438" y="2413000"/>
          <p14:tracePt t="12070" x="5540375" y="2379663"/>
          <p14:tracePt t="12078" x="5557838" y="2362200"/>
          <p14:tracePt t="12087" x="5583238" y="2354263"/>
          <p14:tracePt t="12094" x="5641975" y="2336800"/>
          <p14:tracePt t="12101" x="5702300" y="2319338"/>
          <p14:tracePt t="12109" x="5745163" y="2319338"/>
          <p14:tracePt t="12119" x="5854700" y="2319338"/>
          <p14:tracePt t="12128" x="5915025" y="2328863"/>
          <p14:tracePt t="12139" x="5965825" y="2354263"/>
          <p14:tracePt t="12147" x="5983288" y="2371725"/>
          <p14:tracePt t="12155" x="6024563" y="2405063"/>
          <p14:tracePt t="12163" x="6092825" y="2489200"/>
          <p14:tracePt t="12171" x="6161088" y="2566988"/>
          <p14:tracePt t="12183" x="6211888" y="2617788"/>
          <p14:tracePt t="12192" x="6297613" y="2719388"/>
          <p14:tracePt t="12200" x="6381750" y="2846388"/>
          <p14:tracePt t="12207" x="6467475" y="2949575"/>
          <p14:tracePt t="12215" x="6492875" y="3008313"/>
          <p14:tracePt t="12223" x="6577013" y="3119438"/>
          <p14:tracePt t="12232" x="6619875" y="3195638"/>
          <p14:tracePt t="12239" x="6662738" y="3254375"/>
          <p14:tracePt t="12247" x="6705600" y="3305175"/>
          <p14:tracePt t="12255" x="6731000" y="3373438"/>
          <p14:tracePt t="12264" x="6756400" y="3416300"/>
          <p14:tracePt t="12272" x="6772275" y="3467100"/>
          <p14:tracePt t="12280" x="6799263" y="3517900"/>
          <p14:tracePt t="12287" x="6807200" y="3560763"/>
          <p14:tracePt t="12295" x="6824663" y="3611563"/>
          <p14:tracePt t="12303" x="6824663" y="3654425"/>
          <p14:tracePt t="12312" x="6832600" y="3713163"/>
          <p14:tracePt t="12319" x="6832600" y="3756025"/>
          <p14:tracePt t="12328" x="6832600" y="3798888"/>
          <p14:tracePt t="12335" x="6832600" y="3849688"/>
          <p14:tracePt t="12343" x="6824663" y="3883025"/>
          <p14:tracePt t="12351" x="6815138" y="3925888"/>
          <p14:tracePt t="12359" x="6799263" y="3951288"/>
          <p14:tracePt t="12367" x="6781800" y="3994150"/>
          <p14:tracePt t="12376" x="6764338" y="4019550"/>
          <p14:tracePt t="12388" x="6746875" y="4052888"/>
          <p14:tracePt t="12400" x="6680200" y="4130675"/>
          <p14:tracePt t="12403" x="6627813" y="4181475"/>
          <p14:tracePt t="12413" x="6561138" y="4224338"/>
          <p14:tracePt t="12419" x="6518275" y="4257675"/>
          <p14:tracePt t="12429" x="6450013" y="4291013"/>
          <p14:tracePt t="12437" x="6348413" y="4333875"/>
          <p14:tracePt t="12445" x="6246813" y="4376738"/>
          <p14:tracePt t="12453" x="6186488" y="4402138"/>
          <p14:tracePt t="12461" x="6067425" y="4435475"/>
          <p14:tracePt t="12469" x="6008688" y="4435475"/>
          <p14:tracePt t="12477" x="5880100" y="4460875"/>
          <p14:tracePt t="12485" x="5727700" y="4460875"/>
          <p14:tracePt t="12494" x="5616575" y="4460875"/>
          <p14:tracePt t="12501" x="5540375" y="4452938"/>
          <p14:tracePt t="12510" x="5294313" y="4410075"/>
          <p14:tracePt t="12518" x="5149850" y="4376738"/>
          <p14:tracePt t="12525" x="5064125" y="4368800"/>
          <p14:tracePt t="12533" x="4835525" y="4308475"/>
          <p14:tracePt t="12545" x="4648200" y="4283075"/>
          <p14:tracePt t="12553" x="4564063" y="4275138"/>
          <p14:tracePt t="12561" x="4460875" y="4257675"/>
          <p14:tracePt t="12569" x="4316413" y="4240213"/>
          <p14:tracePt t="12577" x="4214813" y="4224338"/>
          <p14:tracePt t="12585" x="4130675" y="4224338"/>
          <p14:tracePt t="12594" x="4087813" y="4224338"/>
          <p14:tracePt t="12601" x="4027488" y="4224338"/>
          <p14:tracePt t="12609" x="3976688" y="4224338"/>
          <p14:tracePt t="12617" x="3951288" y="4224338"/>
          <p14:tracePt t="12625" x="3917950" y="4224338"/>
          <p14:tracePt t="12633" x="3908425" y="4224338"/>
          <p14:tracePt t="12642" x="3883025" y="4224338"/>
          <p14:tracePt t="12652" x="3867150" y="4224338"/>
          <p14:tracePt t="12657" x="3857625" y="4224338"/>
          <p14:tracePt t="12666" x="3849688" y="4224338"/>
          <p14:tracePt t="12673" x="3841750" y="4224338"/>
          <p14:tracePt t="12689" x="3832225" y="4224338"/>
          <p14:tracePt t="12699" x="3832225" y="4214813"/>
          <p14:tracePt t="12732" x="3832225" y="4197350"/>
          <p14:tracePt t="12740" x="3832225" y="4181475"/>
          <p14:tracePt t="12752" x="3841750" y="4164013"/>
          <p14:tracePt t="12759" x="3857625" y="4146550"/>
          <p14:tracePt t="12767" x="3908425" y="4121150"/>
          <p14:tracePt t="12775" x="3951288" y="4105275"/>
          <p14:tracePt t="12783" x="4019550" y="4070350"/>
          <p14:tracePt t="12791" x="4130675" y="4044950"/>
          <p14:tracePt t="12800" x="4206875" y="4037013"/>
          <p14:tracePt t="12807" x="4291013" y="4037013"/>
          <p14:tracePt t="12816" x="4376738" y="4037013"/>
          <p14:tracePt t="12823" x="4486275" y="4037013"/>
          <p14:tracePt t="12831" x="4564063" y="4070350"/>
          <p14:tracePt t="12839" x="4657725" y="4113213"/>
          <p14:tracePt t="12847" x="4716463" y="4156075"/>
          <p14:tracePt t="12855" x="4767263" y="4197350"/>
          <p14:tracePt t="12863" x="4810125" y="4249738"/>
          <p14:tracePt t="12872" x="4835525" y="4291013"/>
          <p14:tracePt t="12880" x="4886325" y="4368800"/>
          <p14:tracePt t="12888" x="4911725" y="4410075"/>
          <p14:tracePt t="12901" x="4929188" y="4460875"/>
          <p14:tracePt t="12908" x="4954588" y="4513263"/>
          <p14:tracePt t="12918" x="4972050" y="4546600"/>
          <p14:tracePt t="12930" x="4997450" y="4597400"/>
          <p14:tracePt t="12936" x="5081588" y="4691063"/>
          <p14:tracePt t="12946" x="5106988" y="4716463"/>
          <p14:tracePt t="12952" x="5141913" y="4749800"/>
          <p14:tracePt t="12962" x="5167313" y="4775200"/>
          <p14:tracePt t="12970" x="5192713" y="4792663"/>
          <p14:tracePt t="12985" x="5251450" y="4827588"/>
          <p14:tracePt t="12994" x="5286375" y="4843463"/>
          <p14:tracePt t="13002" x="5345113" y="4852988"/>
          <p14:tracePt t="13010" x="5430838" y="4852988"/>
          <p14:tracePt t="13017" x="5489575" y="4860925"/>
          <p14:tracePt t="13025" x="5532438" y="4860925"/>
          <p14:tracePt t="13033" x="5616575" y="4860925"/>
          <p14:tracePt t="13041" x="5676900" y="4860925"/>
          <p14:tracePt t="13049" x="5719763" y="4860925"/>
          <p14:tracePt t="13057" x="5795963" y="4860925"/>
          <p14:tracePt t="13066" x="5864225" y="4852988"/>
          <p14:tracePt t="13073" x="5965825" y="4827588"/>
          <p14:tracePt t="13082" x="6092825" y="4818063"/>
          <p14:tracePt t="13089" x="6178550" y="4810125"/>
          <p14:tracePt t="13097" x="6280150" y="4792663"/>
          <p14:tracePt t="13105" x="6365875" y="4792663"/>
          <p14:tracePt t="13114" x="6467475" y="4792663"/>
          <p14:tracePt t="13121" x="6526213" y="4792663"/>
          <p14:tracePt t="13129" x="6569075" y="4792663"/>
          <p14:tracePt t="13137" x="6611938" y="4792663"/>
          <p14:tracePt t="13145" x="6645275" y="4810125"/>
          <p14:tracePt t="13154" x="6696075" y="4835525"/>
          <p14:tracePt t="13162" x="6731000" y="4852988"/>
          <p14:tracePt t="13169" x="6756400" y="4868863"/>
          <p14:tracePt t="13177" x="6781800" y="4878388"/>
          <p14:tracePt t="13186" x="6815138" y="4894263"/>
          <p14:tracePt t="13194" x="6850063" y="4929188"/>
          <p14:tracePt t="13201" x="6883400" y="4946650"/>
          <p14:tracePt t="13210" x="6934200" y="4962525"/>
          <p14:tracePt t="13218" x="6959600" y="4972050"/>
          <p14:tracePt t="13226" x="7002463" y="4987925"/>
          <p14:tracePt t="13234" x="7053263" y="5005388"/>
          <p14:tracePt t="13242" x="7070725" y="5005388"/>
          <p14:tracePt t="13251" x="7104063" y="5022850"/>
          <p14:tracePt t="13263" x="7138988" y="5030788"/>
          <p14:tracePt t="13269" x="7154863" y="5030788"/>
          <p14:tracePt t="13279" x="7189788" y="5038725"/>
          <p14:tracePt t="13287" x="7205663" y="5048250"/>
          <p14:tracePt t="13295" x="7223125" y="5048250"/>
          <p14:tracePt t="13303" x="7240588" y="5056188"/>
          <p14:tracePt t="13320" x="7248525" y="5056188"/>
          <p14:tracePt t="13658" x="7240588" y="5064125"/>
          <p14:tracePt t="13674" x="7223125" y="5073650"/>
          <p14:tracePt t="13684" x="7215188" y="5073650"/>
          <p14:tracePt t="13690" x="7205663" y="5073650"/>
          <p14:tracePt t="13699" x="7189788" y="5081588"/>
          <p14:tracePt t="13705" x="7180263" y="5081588"/>
          <p14:tracePt t="13716" x="7172325" y="5081588"/>
          <p14:tracePt t="13721" x="7164388" y="5091113"/>
          <p14:tracePt t="13745" x="7154863" y="5091113"/>
          <p14:tracePt t="13773" x="7129463" y="5091113"/>
          <p14:tracePt t="13782" x="7121525" y="5091113"/>
          <p14:tracePt t="13789" x="7061200" y="5091113"/>
          <p14:tracePt t="13798" x="7019925" y="5081588"/>
          <p14:tracePt t="13805" x="6959600" y="5073650"/>
          <p14:tracePt t="13814" x="6926263" y="5073650"/>
          <p14:tracePt t="13822" x="6850063" y="5048250"/>
          <p14:tracePt t="13834" x="6789738" y="5048250"/>
          <p14:tracePt t="13838" x="6746875" y="5030788"/>
          <p14:tracePt t="13849" x="6721475" y="5030788"/>
          <p14:tracePt t="13855" x="6680200" y="5013325"/>
          <p14:tracePt t="13863" x="6619875" y="5005388"/>
          <p14:tracePt t="13871" x="6586538" y="4997450"/>
          <p14:tracePt t="13879" x="6561138" y="4987925"/>
          <p14:tracePt t="13887" x="6535738" y="4979988"/>
          <p14:tracePt t="13895" x="6510338" y="4972050"/>
          <p14:tracePt t="13903" x="6483350" y="4962525"/>
          <p14:tracePt t="13911" x="6432550" y="4954588"/>
          <p14:tracePt t="13919" x="6391275" y="4954588"/>
          <p14:tracePt t="13927" x="6356350" y="4946650"/>
          <p14:tracePt t="13935" x="6297613" y="4946650"/>
          <p14:tracePt t="13944" x="6254750" y="4946650"/>
          <p14:tracePt t="13952" x="6229350" y="4946650"/>
          <p14:tracePt t="13966" x="6194425" y="4946650"/>
          <p14:tracePt t="13967" x="6169025" y="4954588"/>
          <p14:tracePt t="13975" x="6143625" y="4954588"/>
          <p14:tracePt t="13984" x="6127750" y="4972050"/>
          <p14:tracePt t="13991" x="6110288" y="4979988"/>
          <p14:tracePt t="13999" x="6076950" y="4997450"/>
          <p14:tracePt t="14007" x="6049963" y="5005388"/>
          <p14:tracePt t="14015" x="6024563" y="5013325"/>
          <p14:tracePt t="14024" x="5999163" y="5022850"/>
          <p14:tracePt t="14031" x="5957888" y="5030788"/>
          <p14:tracePt t="14039" x="5940425" y="5038725"/>
          <p14:tracePt t="14047" x="5915025" y="5038725"/>
          <p14:tracePt t="14055" x="5889625" y="5038725"/>
          <p14:tracePt t="14063" x="5872163" y="5038725"/>
          <p14:tracePt t="14071" x="5846763" y="5038725"/>
          <p14:tracePt t="14079" x="5803900" y="5022850"/>
          <p14:tracePt t="14087" x="5778500" y="4997450"/>
          <p14:tracePt t="14095" x="5727700" y="4972050"/>
          <p14:tracePt t="14104" x="5684838" y="4946650"/>
          <p14:tracePt t="14112" x="5626100" y="4886325"/>
          <p14:tracePt t="14120" x="5557838" y="4843463"/>
          <p14:tracePt t="14130" x="5497513" y="4802188"/>
          <p14:tracePt t="14137" x="5446713" y="4775200"/>
          <p14:tracePt t="14145" x="5370513" y="4741863"/>
          <p14:tracePt t="14153" x="5311775" y="4716463"/>
          <p14:tracePt t="14161" x="5260975" y="4699000"/>
          <p14:tracePt t="14169" x="5226050" y="4691063"/>
          <p14:tracePt t="14177" x="5208588" y="4691063"/>
          <p14:tracePt t="14185" x="5192713" y="4691063"/>
          <p14:tracePt t="14194" x="5183188" y="4691063"/>
          <p14:tracePt t="14201" x="5175250" y="4691063"/>
          <p14:tracePt t="14210" x="5149850" y="4699000"/>
          <p14:tracePt t="14217" x="5132388" y="4724400"/>
          <p14:tracePt t="14226" x="5124450" y="4733925"/>
          <p14:tracePt t="14234" x="5116513" y="4767263"/>
          <p14:tracePt t="14242" x="5106988" y="4827588"/>
          <p14:tracePt t="14252" x="5106988" y="4860925"/>
          <p14:tracePt t="14258" x="5106988" y="4903788"/>
          <p14:tracePt t="14270" x="5106988" y="4937125"/>
          <p14:tracePt t="14274" x="5132388" y="4972050"/>
          <p14:tracePt t="14286" x="5157788" y="4997450"/>
          <p14:tracePt t="14290" x="5208588" y="5013325"/>
          <p14:tracePt t="14301" x="5268913" y="5048250"/>
          <p14:tracePt t="14306" x="5327650" y="5056188"/>
          <p14:tracePt t="14316" x="5405438" y="5056188"/>
          <p14:tracePt t="14322" x="5497513" y="5056188"/>
          <p14:tracePt t="14335" x="5575300" y="5056188"/>
          <p14:tracePt t="14341" x="5684838" y="5038725"/>
          <p14:tracePt t="14349" x="5761038" y="5013325"/>
          <p14:tracePt t="14357" x="5821363" y="4987925"/>
          <p14:tracePt t="14366" x="5932488" y="4929188"/>
          <p14:tracePt t="14373" x="5965825" y="4903788"/>
          <p14:tracePt t="14383" x="6016625" y="4852988"/>
          <p14:tracePt t="14390" x="6034088" y="4818063"/>
          <p14:tracePt t="14403" x="6042025" y="4802188"/>
          <p14:tracePt t="14406" x="6042025" y="4767263"/>
          <p14:tracePt t="14419" x="6042025" y="4741863"/>
          <p14:tracePt t="14424" x="6042025" y="4665663"/>
          <p14:tracePt t="14434" x="6008688" y="4614863"/>
          <p14:tracePt t="14440" x="5983288" y="4572000"/>
          <p14:tracePt t="14448" x="5940425" y="4521200"/>
          <p14:tracePt t="14456" x="5889625" y="4460875"/>
          <p14:tracePt t="14464" x="5821363" y="4402138"/>
          <p14:tracePt t="14472" x="5778500" y="4384675"/>
          <p14:tracePt t="14480" x="5710238" y="4351338"/>
          <p14:tracePt t="14487" x="5608638" y="4316413"/>
          <p14:tracePt t="14495" x="5481638" y="4283075"/>
          <p14:tracePt t="14503" x="5405438" y="4275138"/>
          <p14:tracePt t="14511" x="5268913" y="4265613"/>
          <p14:tracePt t="14519" x="5141913" y="4249738"/>
          <p14:tracePt t="14527" x="4997450" y="4249738"/>
          <p14:tracePt t="14535" x="4894263" y="4257675"/>
          <p14:tracePt t="14543" x="4843463" y="4257675"/>
          <p14:tracePt t="14552" x="4802188" y="4275138"/>
          <p14:tracePt t="14559" x="4792663" y="4275138"/>
          <p14:tracePt t="14568" x="4775200" y="4283075"/>
          <p14:tracePt t="14575" x="4767263" y="4308475"/>
          <p14:tracePt t="14584" x="4759325" y="4333875"/>
          <p14:tracePt t="14591" x="4759325" y="4368800"/>
          <p14:tracePt t="14599" x="4759325" y="4410075"/>
          <p14:tracePt t="14607" x="4784725" y="4452938"/>
          <p14:tracePt t="14615" x="4818063" y="4529138"/>
          <p14:tracePt t="14623" x="4868863" y="4597400"/>
          <p14:tracePt t="14631" x="4911725" y="4648200"/>
          <p14:tracePt t="14640" x="5013325" y="4733925"/>
          <p14:tracePt t="14648" x="5175250" y="4818063"/>
          <p14:tracePt t="14656" x="5218113" y="4843463"/>
          <p14:tracePt t="14666" x="5497513" y="4929188"/>
          <p14:tracePt t="14671" x="5626100" y="4972050"/>
          <p14:tracePt t="14682" x="5788025" y="4997450"/>
          <p14:tracePt t="14688" x="6076950" y="5005388"/>
          <p14:tracePt t="14700" x="6254750" y="5005388"/>
          <p14:tracePt t="14706" x="6432550" y="5005388"/>
          <p14:tracePt t="14717" x="6561138" y="5005388"/>
          <p14:tracePt t="14722" x="6654800" y="5005388"/>
          <p14:tracePt t="14732" x="6713538" y="5005388"/>
          <p14:tracePt t="14742" x="6807200" y="4997450"/>
          <p14:tracePt t="14750" x="6850063" y="4987925"/>
          <p14:tracePt t="14758" x="6858000" y="4979988"/>
          <p14:tracePt t="14815" x="6858000" y="4972050"/>
          <p14:tracePt t="14822" x="6858000" y="4962525"/>
          <p14:tracePt t="14832" x="6858000" y="4954588"/>
          <p14:tracePt t="14837" x="6850063" y="4954588"/>
          <p14:tracePt t="14845" x="6840538" y="4937125"/>
          <p14:tracePt t="14857" x="6815138" y="4919663"/>
          <p14:tracePt t="14866" x="6746875" y="4911725"/>
          <p14:tracePt t="14873" x="6670675" y="4911725"/>
          <p14:tracePt t="14882" x="6594475" y="4954588"/>
          <p14:tracePt t="14891" x="6492875" y="5038725"/>
          <p14:tracePt t="14901" x="6416675" y="5099050"/>
          <p14:tracePt t="15080" x="6424613" y="5048250"/>
          <p14:tracePt t="15087" x="6450013" y="4979988"/>
          <p14:tracePt t="15095" x="6450013" y="4972050"/>
          <p14:tracePt t="15104" x="6450013" y="4937125"/>
          <p14:tracePt t="15112" x="6457950" y="4919663"/>
          <p14:tracePt t="15119" x="6457950" y="4903788"/>
          <p14:tracePt t="15127" x="6457950" y="4894263"/>
          <p14:tracePt t="15135" x="6467475" y="4894263"/>
          <p14:tracePt t="15144" x="6467475" y="4886325"/>
          <p14:tracePt t="15152" x="6467475" y="4878388"/>
          <p14:tracePt t="15170" x="6467475" y="4868863"/>
          <p14:tracePt t="16624" x="6467475" y="4852988"/>
          <p14:tracePt t="16630" x="6467475" y="4835525"/>
          <p14:tracePt t="16638" x="6467475" y="4802188"/>
          <p14:tracePt t="16646" x="6467475" y="4775200"/>
          <p14:tracePt t="16654" x="6467475" y="4759325"/>
          <p14:tracePt t="16661" x="6475413" y="4733925"/>
          <p14:tracePt t="16672" x="6483350" y="4691063"/>
          <p14:tracePt t="16677" x="6500813" y="4640263"/>
          <p14:tracePt t="16688" x="6526213" y="4589463"/>
          <p14:tracePt t="16693" x="6543675" y="4546600"/>
          <p14:tracePt t="16704" x="6569075" y="4495800"/>
          <p14:tracePt t="16711" x="6594475" y="4435475"/>
          <p14:tracePt t="16720" x="6602413" y="4402138"/>
          <p14:tracePt t="16727" x="6619875" y="4325938"/>
          <p14:tracePt t="16735" x="6619875" y="4316413"/>
          <p14:tracePt t="16743" x="6619875" y="4283075"/>
          <p14:tracePt t="16751" x="6619875" y="4240213"/>
          <p14:tracePt t="16759" x="6619875" y="4214813"/>
          <p14:tracePt t="16767" x="6602413" y="4181475"/>
          <p14:tracePt t="16775" x="6586538" y="4156075"/>
          <p14:tracePt t="16785" x="6577013" y="4138613"/>
          <p14:tracePt t="16792" x="6561138" y="4130675"/>
          <p14:tracePt t="16801" x="6526213" y="4113213"/>
          <p14:tracePt t="16808" x="6492875" y="4095750"/>
          <p14:tracePt t="16817" x="6467475" y="4087813"/>
          <p14:tracePt t="16824" x="6381750" y="4079875"/>
          <p14:tracePt t="16833" x="6305550" y="4062413"/>
          <p14:tracePt t="16844" x="6237288" y="4062413"/>
          <p14:tracePt t="16852" x="6135688" y="4062413"/>
          <p14:tracePt t="16860" x="6049963" y="4070350"/>
          <p14:tracePt t="16868" x="5932488" y="4079875"/>
          <p14:tracePt t="16876" x="5778500" y="4105275"/>
          <p14:tracePt t="16884" x="5608638" y="4138613"/>
          <p14:tracePt t="16892" x="5497513" y="4171950"/>
          <p14:tracePt t="16901" x="5387975" y="4214813"/>
          <p14:tracePt t="16908" x="5251450" y="4283075"/>
          <p14:tracePt t="16917" x="5157788" y="4341813"/>
          <p14:tracePt t="16924" x="5106988" y="4394200"/>
          <p14:tracePt t="16933" x="5022850" y="4486275"/>
          <p14:tracePt t="16940" x="4972050" y="4538663"/>
          <p14:tracePt t="16948" x="4937125" y="4614863"/>
          <p14:tracePt t="16956" x="4919663" y="4673600"/>
          <p14:tracePt t="16963" x="4911725" y="4749800"/>
          <p14:tracePt t="16976" x="4911725" y="4810125"/>
          <p14:tracePt t="16985" x="4911725" y="4852988"/>
          <p14:tracePt t="16990" x="4911725" y="4894263"/>
          <p14:tracePt t="16998" x="4911725" y="4937125"/>
          <p14:tracePt t="17006" x="4937125" y="4987925"/>
          <p14:tracePt t="17013" x="4972050" y="5030788"/>
          <p14:tracePt t="17021" x="4997450" y="5064125"/>
          <p14:tracePt t="17029" x="5030788" y="5091113"/>
          <p14:tracePt t="17037" x="5056188" y="5116513"/>
          <p14:tracePt t="17046" x="5106988" y="5132388"/>
          <p14:tracePt t="17054" x="5149850" y="5141913"/>
          <p14:tracePt t="17062" x="5183188" y="5149850"/>
          <p14:tracePt t="17070" x="5243513" y="5149850"/>
          <p14:tracePt t="17078" x="5327650" y="5149850"/>
          <p14:tracePt t="17086" x="5413375" y="5149850"/>
          <p14:tracePt t="17094" x="5489575" y="5149850"/>
          <p14:tracePt t="17102" x="5591175" y="5132388"/>
          <p14:tracePt t="17110" x="5659438" y="5106988"/>
          <p14:tracePt t="17119" x="5761038" y="5073650"/>
          <p14:tracePt t="17126" x="5838825" y="5038725"/>
          <p14:tracePt t="17134" x="5915025" y="5022850"/>
          <p14:tracePt t="17142" x="5965825" y="4997450"/>
          <p14:tracePt t="17149" x="6042025" y="4972050"/>
          <p14:tracePt t="17158" x="6059488" y="4954588"/>
          <p14:tracePt t="17166" x="6076950" y="4937125"/>
          <p14:tracePt t="17175" x="6084888" y="4919663"/>
          <p14:tracePt t="17182" x="6084888" y="4911725"/>
          <p14:tracePt t="17191" x="6084888" y="4886325"/>
          <p14:tracePt t="17197" x="6084888" y="4852988"/>
          <p14:tracePt t="17206" x="6084888" y="4810125"/>
          <p14:tracePt t="17213" x="6067425" y="4784725"/>
          <p14:tracePt t="17221" x="6034088" y="4708525"/>
          <p14:tracePt t="17229" x="6016625" y="4683125"/>
          <p14:tracePt t="17239" x="5957888" y="4605338"/>
          <p14:tracePt t="17245" x="5915025" y="4554538"/>
          <p14:tracePt t="17256" x="5864225" y="4513263"/>
          <p14:tracePt t="17261" x="5770563" y="4452938"/>
          <p14:tracePt t="17272" x="5694363" y="4419600"/>
          <p14:tracePt t="17278" x="5549900" y="4368800"/>
          <p14:tracePt t="17288" x="5430838" y="4359275"/>
          <p14:tracePt t="17296" x="5345113" y="4351338"/>
          <p14:tracePt t="17304" x="5208588" y="4351338"/>
          <p14:tracePt t="17311" x="5091113" y="4351338"/>
          <p14:tracePt t="17319" x="4987925" y="4351338"/>
          <p14:tracePt t="17327" x="4903788" y="4359275"/>
          <p14:tracePt t="17335" x="4784725" y="4410075"/>
          <p14:tracePt t="17343" x="4749800" y="4435475"/>
          <p14:tracePt t="17355" x="4699000" y="4470400"/>
          <p14:tracePt t="17363" x="4683125" y="4495800"/>
          <p14:tracePt t="17371" x="4657725" y="4529138"/>
          <p14:tracePt t="17379" x="4657725" y="4546600"/>
          <p14:tracePt t="17388" x="4657725" y="4579938"/>
          <p14:tracePt t="17395" x="4657725" y="4614863"/>
          <p14:tracePt t="17404" x="4665663" y="4648200"/>
          <p14:tracePt t="17412" x="4699000" y="4699000"/>
          <p14:tracePt t="17420" x="4749800" y="4759325"/>
          <p14:tracePt t="17428" x="4775200" y="4784725"/>
          <p14:tracePt t="17439" x="4852988" y="4843463"/>
          <p14:tracePt t="17444" x="4929188" y="4894263"/>
          <p14:tracePt t="17454" x="5005388" y="4929188"/>
          <p14:tracePt t="17464" x="5124450" y="4979988"/>
          <p14:tracePt t="17472" x="5395913" y="5048250"/>
          <p14:tracePt t="17480" x="5456238" y="5064125"/>
          <p14:tracePt t="17488" x="5575300" y="5073650"/>
          <p14:tracePt t="17503" x="5710238" y="5081588"/>
          <p14:tracePt t="17507" x="5753100" y="5081588"/>
          <p14:tracePt t="17517" x="5829300" y="5081588"/>
          <p14:tracePt t="17523" x="5932488" y="5081588"/>
          <p14:tracePt t="17533" x="5999163" y="5064125"/>
          <p14:tracePt t="17539" x="6042025" y="5048250"/>
          <p14:tracePt t="17553" x="6084888" y="5030788"/>
          <p14:tracePt t="17555" x="6110288" y="5022850"/>
          <p14:tracePt t="17566" x="6143625" y="5005388"/>
          <p14:tracePt t="17573" x="6169025" y="4979988"/>
          <p14:tracePt t="17582" x="6178550" y="4972050"/>
          <p14:tracePt t="17589" x="6186488" y="4954588"/>
          <p14:tracePt t="17597" x="6194425" y="4937125"/>
          <p14:tracePt t="17605" x="6203950" y="4937125"/>
          <p14:tracePt t="17613" x="6203950" y="4919663"/>
          <p14:tracePt t="17622" x="6203950" y="4911725"/>
          <p14:tracePt t="17629" x="6203950" y="4886325"/>
          <p14:tracePt t="17638" x="6203950" y="4860925"/>
          <p14:tracePt t="17645" x="6203950" y="4835525"/>
          <p14:tracePt t="17653" x="6194425" y="4818063"/>
          <p14:tracePt t="17661" x="6178550" y="4802188"/>
          <p14:tracePt t="17669" x="6161088" y="4775200"/>
          <p14:tracePt t="17677" x="6135688" y="4749800"/>
          <p14:tracePt t="17686" x="6118225" y="4724400"/>
          <p14:tracePt t="17694" x="6092825" y="4716463"/>
          <p14:tracePt t="17701" x="6034088" y="4683125"/>
          <p14:tracePt t="17710" x="5957888" y="4665663"/>
          <p14:tracePt t="17717" x="5872163" y="4648200"/>
          <p14:tracePt t="17726" x="5788025" y="4648200"/>
          <p14:tracePt t="17735" x="5684838" y="4648200"/>
          <p14:tracePt t="17742" x="5532438" y="4648200"/>
          <p14:tracePt t="17751" x="5446713" y="4648200"/>
          <p14:tracePt t="17758" x="5337175" y="4657725"/>
          <p14:tracePt t="17767" x="5208588" y="4665663"/>
          <p14:tracePt t="17774" x="5081588" y="4691063"/>
          <p14:tracePt t="17782" x="5013325" y="4708525"/>
          <p14:tracePt t="17790" x="4937125" y="4749800"/>
          <p14:tracePt t="17802" x="4886325" y="4784725"/>
          <p14:tracePt t="17805" x="4868863" y="4810125"/>
          <p14:tracePt t="17816" x="4852988" y="4827588"/>
          <p14:tracePt t="17822" x="4852988" y="4835525"/>
          <p14:tracePt t="17832" x="4852988" y="4860925"/>
          <p14:tracePt t="17838" x="4852988" y="4868863"/>
          <p14:tracePt t="17847" x="4860925" y="4886325"/>
          <p14:tracePt t="17855" x="4868863" y="4911725"/>
          <p14:tracePt t="17867" x="4886325" y="4929188"/>
          <p14:tracePt t="17876" x="4946650" y="4979988"/>
          <p14:tracePt t="17883" x="5005388" y="5005388"/>
          <p14:tracePt t="17892" x="5056188" y="5013325"/>
          <p14:tracePt t="17901" x="5091113" y="5022850"/>
          <p14:tracePt t="17909" x="5124450" y="5030788"/>
          <p14:tracePt t="17916" x="5175250" y="5030788"/>
          <p14:tracePt t="17923" x="5226050" y="5030788"/>
          <p14:tracePt t="17932" x="5311775" y="5030788"/>
          <p14:tracePt t="17939" x="5380038" y="5030788"/>
          <p14:tracePt t="17947" x="5456238" y="5030788"/>
          <p14:tracePt t="17955" x="5497513" y="5022850"/>
          <p14:tracePt t="17968" x="5575300" y="4997450"/>
          <p14:tracePt t="17971" x="5634038" y="4987925"/>
          <p14:tracePt t="17979" x="5702300" y="4979988"/>
          <p14:tracePt t="17987" x="5753100" y="4962525"/>
          <p14:tracePt t="17995" x="5788025" y="4946650"/>
          <p14:tracePt t="18003" x="5821363" y="4937125"/>
          <p14:tracePt t="18011" x="5838825" y="4929188"/>
          <p14:tracePt t="18019" x="5846763" y="4911725"/>
          <p14:tracePt t="18035" x="5846763" y="4903788"/>
          <p14:tracePt t="18043" x="5846763" y="4894263"/>
          <p14:tracePt t="18051" x="5846763" y="4868863"/>
          <p14:tracePt t="18060" x="5846763" y="4852988"/>
          <p14:tracePt t="18073" x="5846763" y="4818063"/>
          <p14:tracePt t="18079" x="5846763" y="4792663"/>
          <p14:tracePt t="18089" x="5829300" y="4767263"/>
          <p14:tracePt t="18095" x="5813425" y="4733925"/>
          <p14:tracePt t="18105" x="5788025" y="4708525"/>
          <p14:tracePt t="18114" x="5735638" y="4657725"/>
          <p14:tracePt t="18122" x="5684838" y="4640263"/>
          <p14:tracePt t="18130" x="5626100" y="4605338"/>
          <p14:tracePt t="18139" x="5549900" y="4589463"/>
          <p14:tracePt t="18145" x="5464175" y="4564063"/>
          <p14:tracePt t="18153" x="5362575" y="4564063"/>
          <p14:tracePt t="18161" x="5286375" y="4564063"/>
          <p14:tracePt t="18169" x="5200650" y="4564063"/>
          <p14:tracePt t="18177" x="5038725" y="4597400"/>
          <p14:tracePt t="18185" x="4937125" y="4614863"/>
          <p14:tracePt t="18193" x="4852988" y="4640263"/>
          <p14:tracePt t="18201" x="4759325" y="4691063"/>
          <p14:tracePt t="18209" x="4741863" y="4708525"/>
          <p14:tracePt t="18217" x="4708525" y="4733925"/>
          <p14:tracePt t="18225" x="4691063" y="4784725"/>
          <p14:tracePt t="18233" x="4683125" y="4810125"/>
          <p14:tracePt t="18241" x="4683125" y="4827588"/>
          <p14:tracePt t="18249" x="4683125" y="4852988"/>
          <p14:tracePt t="18257" x="4691063" y="4878388"/>
          <p14:tracePt t="18265" x="4708525" y="4903788"/>
          <p14:tracePt t="18273" x="4733925" y="4929188"/>
          <p14:tracePt t="18282" x="4759325" y="4946650"/>
          <p14:tracePt t="18289" x="4767263" y="4962525"/>
          <p14:tracePt t="18297" x="4792663" y="4987925"/>
          <p14:tracePt t="18305" x="4860925" y="5048250"/>
          <p14:tracePt t="18314" x="4886325" y="5048250"/>
          <p14:tracePt t="18322" x="4937125" y="5081588"/>
          <p14:tracePt t="18330" x="4997450" y="5091113"/>
          <p14:tracePt t="18338" x="5056188" y="5099050"/>
          <p14:tracePt t="18348" x="5132388" y="5099050"/>
          <p14:tracePt t="18358" x="5175250" y="5099050"/>
          <p14:tracePt t="18367" x="5319713" y="5099050"/>
          <p14:tracePt t="18380" x="5345113" y="5091113"/>
          <p14:tracePt t="18386" x="5395913" y="5064125"/>
          <p14:tracePt t="18396" x="5421313" y="5064125"/>
          <p14:tracePt t="18404" x="5446713" y="5056188"/>
          <p14:tracePt t="18412" x="5446713" y="5038725"/>
          <p14:tracePt t="18420" x="5464175" y="5030788"/>
          <p14:tracePt t="18428" x="5472113" y="5022850"/>
          <p14:tracePt t="18436" x="5481638" y="5022850"/>
          <p14:tracePt t="18444" x="5481638" y="5013325"/>
          <p14:tracePt t="18452" x="5481638" y="5005388"/>
          <p14:tracePt t="18468" x="5489575" y="4987925"/>
          <p14:tracePt t="18480" x="5489575" y="4979988"/>
          <p14:tracePt t="18484" x="5497513" y="4972050"/>
          <p14:tracePt t="18493" x="5497513" y="4962525"/>
          <p14:tracePt t="18501" x="5497513" y="4946650"/>
          <p14:tracePt t="18517" x="5497513" y="4929188"/>
          <p14:tracePt t="18533" x="5497513" y="4911725"/>
          <p14:tracePt t="18539" x="5497513" y="4894263"/>
          <p14:tracePt t="18548" x="5497513" y="4886325"/>
          <p14:tracePt t="18556" x="5489575" y="4868863"/>
          <p14:tracePt t="18565" x="5481638" y="4852988"/>
          <p14:tracePt t="18572" x="5472113" y="4843463"/>
          <p14:tracePt t="18580" x="5472113" y="4835525"/>
          <p14:tracePt t="18588" x="5464175" y="4818063"/>
          <p14:tracePt t="18596" x="5446713" y="4810125"/>
          <p14:tracePt t="18604" x="5430838" y="4802188"/>
          <p14:tracePt t="18612" x="5430838" y="4792663"/>
          <p14:tracePt t="18620" x="5413375" y="4775200"/>
          <p14:tracePt t="18628" x="5387975" y="4775200"/>
          <p14:tracePt t="18636" x="5370513" y="4767263"/>
          <p14:tracePt t="18643" x="5337175" y="4749800"/>
          <p14:tracePt t="18651" x="5302250" y="4749800"/>
          <p14:tracePt t="18659" x="5268913" y="4749800"/>
          <p14:tracePt t="18667" x="5235575" y="4749800"/>
          <p14:tracePt t="18677" x="5192713" y="4749800"/>
          <p14:tracePt t="18685" x="5124450" y="4733925"/>
          <p14:tracePt t="18693" x="5091113" y="4733925"/>
          <p14:tracePt t="18701" x="5064125" y="4733925"/>
          <p14:tracePt t="18709" x="5048250" y="4733925"/>
          <p14:tracePt t="18717" x="5030788" y="4733925"/>
          <p14:tracePt t="18728" x="5022850" y="4733925"/>
          <p14:tracePt t="18774" x="5013325" y="4733925"/>
          <p14:tracePt t="18783" x="5013325" y="4741863"/>
          <p14:tracePt t="18790" x="5005388" y="4767263"/>
          <p14:tracePt t="18798" x="5005388" y="4775200"/>
          <p14:tracePt t="18806" x="4997450" y="4792663"/>
          <p14:tracePt t="18814" x="4997450" y="4802188"/>
          <p14:tracePt t="18822" x="4997450" y="4818063"/>
          <p14:tracePt t="18830" x="4997450" y="4835525"/>
          <p14:tracePt t="18838" x="4997450" y="4843463"/>
          <p14:tracePt t="18846" x="4997450" y="4860925"/>
          <p14:tracePt t="18854" x="4997450" y="4868863"/>
          <p14:tracePt t="18864" x="5005388" y="4868863"/>
          <p14:tracePt t="18879" x="5005388" y="4878388"/>
          <p14:tracePt t="18898" x="5005388" y="4886325"/>
          <p14:tracePt t="18922" x="5013325" y="4886325"/>
          <p14:tracePt t="19127" x="5022850" y="4886325"/>
          <p14:tracePt t="19136" x="5048250" y="4894263"/>
          <p14:tracePt t="19144" x="5064125" y="4894263"/>
          <p14:tracePt t="19152" x="5091113" y="4903788"/>
          <p14:tracePt t="19160" x="5124450" y="4903788"/>
          <p14:tracePt t="19169" x="5157788" y="4911725"/>
          <p14:tracePt t="19176" x="5226050" y="4911725"/>
          <p14:tracePt t="19184" x="5268913" y="4911725"/>
          <p14:tracePt t="19193" x="5294313" y="4911725"/>
          <p14:tracePt t="19200" x="5337175" y="4911725"/>
          <p14:tracePt t="19209" x="5370513" y="4911725"/>
          <p14:tracePt t="19216" x="5395913" y="4911725"/>
          <p14:tracePt t="19224" x="5456238" y="4911725"/>
          <p14:tracePt t="19233" x="5481638" y="4911725"/>
          <p14:tracePt t="19241" x="5489575" y="4911725"/>
          <p14:tracePt t="19249" x="5514975" y="4911725"/>
          <p14:tracePt t="19257" x="5532438" y="4903788"/>
          <p14:tracePt t="19265" x="5540375" y="4903788"/>
          <p14:tracePt t="19273" x="5549900" y="4894263"/>
          <p14:tracePt t="19281" x="5565775" y="4894263"/>
          <p14:tracePt t="19289" x="5583238" y="4886325"/>
          <p14:tracePt t="19297" x="5600700" y="4886325"/>
          <p14:tracePt t="19305" x="5616575" y="4878388"/>
          <p14:tracePt t="19313" x="5634038" y="4868863"/>
          <p14:tracePt t="19322" x="5659438" y="4868863"/>
          <p14:tracePt t="19330" x="5668963" y="4868863"/>
          <p14:tracePt t="19337" x="5684838" y="4860925"/>
          <p14:tracePt t="19345" x="5702300" y="4852988"/>
          <p14:tracePt t="19353" x="5710238" y="4852988"/>
          <p14:tracePt t="19363" x="5719763" y="4835525"/>
          <p14:tracePt t="19369" x="5727700" y="4835525"/>
          <p14:tracePt t="19378" x="5735638" y="4835525"/>
          <p14:tracePt t="19385" x="5735638" y="4818063"/>
          <p14:tracePt t="19393" x="5745163" y="4818063"/>
          <p14:tracePt t="19401" x="5753100" y="4810125"/>
          <p14:tracePt t="19425" x="5761038" y="4810125"/>
          <p14:tracePt t="19444" x="5761038" y="4802188"/>
          <p14:tracePt t="19454" x="5770563" y="4802188"/>
          <p14:tracePt t="19499" x="5770563" y="4792663"/>
          <p14:tracePt t="19541" x="5770563" y="4784725"/>
          <p14:tracePt t="19563" x="5770563" y="4775200"/>
          <p14:tracePt t="19579" x="5770563" y="4767263"/>
          <p14:tracePt t="19595" x="5761038" y="4767263"/>
          <p14:tracePt t="19610" x="5761038" y="4759325"/>
          <p14:tracePt t="19626" x="5753100" y="4749800"/>
          <p14:tracePt t="19631" x="5745163" y="4749800"/>
          <p14:tracePt t="19726" x="5735638" y="4749800"/>
          <p14:tracePt t="19732" x="5719763" y="4784725"/>
          <p14:tracePt t="19742" x="5710238" y="4810125"/>
          <p14:tracePt t="19748" x="5702300" y="4835525"/>
          <p14:tracePt t="19760" x="5702300" y="4852988"/>
          <p14:tracePt t="19767" x="5694363" y="4878388"/>
          <p14:tracePt t="19775" x="5694363" y="4903788"/>
          <p14:tracePt t="19785" x="5694363" y="4919663"/>
          <p14:tracePt t="19791" x="5694363" y="4946650"/>
          <p14:tracePt t="19801" x="5694363" y="4962525"/>
          <p14:tracePt t="19808" x="5694363" y="4979988"/>
          <p14:tracePt t="19817" x="5710238" y="5013325"/>
          <p14:tracePt t="19825" x="5735638" y="5038725"/>
          <p14:tracePt t="19834" x="5770563" y="5081588"/>
          <p14:tracePt t="19842" x="5803900" y="5116513"/>
          <p14:tracePt t="19851" x="5905500" y="5157788"/>
          <p14:tracePt t="19858" x="5983288" y="5183188"/>
          <p14:tracePt t="19868" x="6067425" y="5192713"/>
          <p14:tracePt t="19874" x="6178550" y="5208588"/>
          <p14:tracePt t="19882" x="6262688" y="5208588"/>
          <p14:tracePt t="19890" x="6365875" y="5208588"/>
          <p14:tracePt t="19897" x="6432550" y="5208588"/>
          <p14:tracePt t="19905" x="6483350" y="5192713"/>
          <p14:tracePt t="19913" x="6543675" y="5175250"/>
          <p14:tracePt t="19921" x="6561138" y="5157788"/>
          <p14:tracePt t="19929" x="6577013" y="5132388"/>
          <p14:tracePt t="19937" x="6577013" y="5124450"/>
          <p14:tracePt t="19945" x="6577013" y="5099050"/>
          <p14:tracePt t="19953" x="6577013" y="5048250"/>
          <p14:tracePt t="19967" x="6561138" y="4997450"/>
          <p14:tracePt t="19973" x="6526213" y="4937125"/>
          <p14:tracePt t="19982" x="6492875" y="4868863"/>
          <p14:tracePt t="19989" x="6467475" y="4818063"/>
          <p14:tracePt t="19997" x="6442075" y="4749800"/>
          <p14:tracePt t="20005" x="6442075" y="4733925"/>
          <p14:tracePt t="20013" x="6442075" y="4724400"/>
          <p14:tracePt t="20021" x="6442075" y="4716463"/>
          <p14:tracePt t="20029" x="6450013" y="4708525"/>
          <p14:tracePt t="20037" x="6467475" y="4691063"/>
          <p14:tracePt t="20045" x="6492875" y="4683125"/>
          <p14:tracePt t="20053" x="6543675" y="4665663"/>
          <p14:tracePt t="20062" x="6619875" y="4657725"/>
          <p14:tracePt t="20069" x="6670675" y="4657725"/>
          <p14:tracePt t="20078" x="6799263" y="4657725"/>
          <p14:tracePt t="20087" x="6858000" y="4657725"/>
          <p14:tracePt t="20095" x="6985000" y="4657725"/>
          <p14:tracePt t="20103" x="7070725" y="4657725"/>
          <p14:tracePt t="20111" x="7129463" y="4673600"/>
          <p14:tracePt t="20119" x="7197725" y="4699000"/>
          <p14:tracePt t="20127" x="7248525" y="4724400"/>
          <p14:tracePt t="20135" x="7258050" y="4741863"/>
          <p14:tracePt t="20143" x="7265988" y="4759325"/>
          <p14:tracePt t="20151" x="7273925" y="4767263"/>
          <p14:tracePt t="20159" x="7273925" y="4792663"/>
          <p14:tracePt t="20171" x="7273925" y="4818063"/>
          <p14:tracePt t="20179" x="7283450" y="4903788"/>
          <p14:tracePt t="20188" x="7283450" y="4937125"/>
          <p14:tracePt t="20195" x="7283450" y="4979988"/>
          <p14:tracePt t="20204" x="7283450" y="5005388"/>
          <p14:tracePt t="20211" x="7273925" y="5048250"/>
          <p14:tracePt t="20219" x="7258050" y="5099050"/>
          <p14:tracePt t="20227" x="7248525" y="5132388"/>
          <p14:tracePt t="20235" x="7240588" y="5157788"/>
          <p14:tracePt t="20243" x="7223125" y="5192713"/>
          <p14:tracePt t="20251" x="7215188" y="5218113"/>
          <p14:tracePt t="20259" x="7197725" y="5243513"/>
          <p14:tracePt t="20267" x="7172325" y="5276850"/>
          <p14:tracePt t="20275" x="7154863" y="5302250"/>
          <p14:tracePt t="20285" x="7138988" y="5319713"/>
          <p14:tracePt t="20291" x="7121525" y="5345113"/>
          <p14:tracePt t="20299" x="7113588" y="5353050"/>
          <p14:tracePt t="20307" x="7078663" y="5380038"/>
          <p14:tracePt t="20315" x="7053263" y="5405438"/>
          <p14:tracePt t="20324" x="7027863" y="5421313"/>
          <p14:tracePt t="20332" x="6985000" y="5446713"/>
          <p14:tracePt t="20341" x="6891338" y="5481638"/>
          <p14:tracePt t="20347" x="6832600" y="5514975"/>
          <p14:tracePt t="20355" x="6781800" y="5532438"/>
          <p14:tracePt t="20363" x="6662738" y="5565775"/>
          <p14:tracePt t="20374" x="6602413" y="5583238"/>
          <p14:tracePt t="20383" x="6518275" y="5616575"/>
          <p14:tracePt t="20390" x="6442075" y="5634038"/>
          <p14:tracePt t="20398" x="6391275" y="5651500"/>
          <p14:tracePt t="20515" x="6391275" y="5634038"/>
          <p14:tracePt t="20522" x="6391275" y="5591175"/>
          <p14:tracePt t="20530" x="6391275" y="5583238"/>
          <p14:tracePt t="20538" x="6391275" y="5565775"/>
          <p14:tracePt t="20546" x="6391275" y="5557838"/>
          <p14:tracePt t="20554" x="6365875" y="5540375"/>
          <p14:tracePt t="20563" x="6338888" y="5532438"/>
          <p14:tracePt t="20570" x="6313488" y="5532438"/>
          <p14:tracePt t="20580" x="6297613" y="5532438"/>
          <p14:tracePt t="20585" x="6272213" y="5532438"/>
          <p14:tracePt t="20594" x="6246813" y="5532438"/>
          <p14:tracePt t="20601" x="6229350" y="5532438"/>
          <p14:tracePt t="20610" x="6203950" y="5532438"/>
          <p14:tracePt t="20617" x="6186488" y="5540375"/>
          <p14:tracePt t="20630" x="6169025" y="5540375"/>
          <p14:tracePt t="20638" x="6169025" y="5549900"/>
          <p14:tracePt t="20646" x="6161088" y="5549900"/>
          <p14:tracePt t="20656" x="6153150" y="5565775"/>
          <p14:tracePt t="20664" x="6143625" y="5575300"/>
          <p14:tracePt t="20674" x="6135688" y="5575300"/>
          <p14:tracePt t="20684" x="6127750" y="5583238"/>
          <p14:tracePt t="20692" x="6118225" y="5600700"/>
          <p14:tracePt t="20700" x="6102350" y="5608638"/>
          <p14:tracePt t="20709" x="6084888" y="5626100"/>
          <p14:tracePt t="20717" x="6067425" y="5634038"/>
          <p14:tracePt t="20726" x="6067425" y="5641975"/>
          <p14:tracePt t="20733" x="6049963" y="5651500"/>
          <p14:tracePt t="20741" x="6042025" y="5668963"/>
          <p14:tracePt t="20750" x="6024563" y="5676900"/>
          <p14:tracePt t="20756" x="6024563" y="5684838"/>
          <p14:tracePt t="20764" x="6016625" y="5684838"/>
          <p14:tracePt t="20772" x="6008688" y="5694363"/>
          <p14:tracePt t="20787" x="5999163" y="5702300"/>
          <p14:tracePt t="20795" x="5991225" y="5710238"/>
          <p14:tracePt t="20803" x="5973763" y="5719763"/>
          <p14:tracePt t="20811" x="5965825" y="5735638"/>
          <p14:tracePt t="20819" x="5940425" y="5753100"/>
          <p14:tracePt t="20827" x="5915025" y="5770563"/>
          <p14:tracePt t="20835" x="5880100" y="5788025"/>
          <p14:tracePt t="20844" x="5846763" y="5803900"/>
          <p14:tracePt t="20851" x="5821363" y="5813425"/>
          <p14:tracePt t="20860" x="5795963" y="5829300"/>
          <p14:tracePt t="20867" x="5770563" y="5838825"/>
          <p14:tracePt t="20880" x="5761038" y="5854700"/>
          <p14:tracePt t="20884" x="5745163" y="5864225"/>
          <p14:tracePt t="20892" x="5727700" y="5872163"/>
          <p14:tracePt t="20901" x="5719763" y="5880100"/>
          <p14:tracePt t="20908" x="5710238" y="5889625"/>
          <p14:tracePt t="20917" x="5702300" y="5889625"/>
          <p14:tracePt t="20926" x="5684838" y="5897563"/>
          <p14:tracePt t="20935" x="5676900" y="5915025"/>
          <p14:tracePt t="20945" x="5668963" y="5915025"/>
          <p14:tracePt t="20953" x="5659438" y="5922963"/>
          <p14:tracePt t="20962" x="5651500" y="5922963"/>
          <p14:tracePt t="20969" x="5634038" y="5940425"/>
          <p14:tracePt t="20979" x="5616575" y="5948363"/>
          <p14:tracePt t="20985" x="5608638" y="5957888"/>
          <p14:tracePt t="20994" x="5600700" y="5965825"/>
          <p14:tracePt t="21001" x="5583238" y="5965825"/>
          <p14:tracePt t="21010" x="5575300" y="5965825"/>
          <p14:tracePt t="21041" x="5565775" y="5965825"/>
          <p14:tracePt t="21057" x="5557838" y="5965825"/>
          <p14:tracePt t="21073" x="5549900" y="5965825"/>
          <p14:tracePt t="21081" x="5532438" y="5948363"/>
          <p14:tracePt t="21089" x="5507038" y="5932488"/>
          <p14:tracePt t="21097" x="5472113" y="5905500"/>
          <p14:tracePt t="21105" x="5395913" y="5864225"/>
          <p14:tracePt t="21113" x="5345113" y="5829300"/>
          <p14:tracePt t="21121" x="5286375" y="5813425"/>
          <p14:tracePt t="21129" x="5208588" y="5778500"/>
          <p14:tracePt t="21142" x="5157788" y="5761038"/>
          <p14:tracePt t="21150" x="5081588" y="5727700"/>
          <p14:tracePt t="21158" x="4979988" y="5694363"/>
          <p14:tracePt t="21168" x="4903788" y="5659438"/>
          <p14:tracePt t="21174" x="4818063" y="5641975"/>
          <p14:tracePt t="21184" x="4741863" y="5608638"/>
          <p14:tracePt t="21196" x="4691063" y="5591175"/>
          <p14:tracePt t="21205" x="4622800" y="5557838"/>
          <p14:tracePt t="21210" x="4579938" y="5540375"/>
          <p14:tracePt t="21219" x="4572000" y="5524500"/>
          <p14:tracePt t="21225" x="4554538" y="5514975"/>
          <p14:tracePt t="21235" x="4546600" y="5507038"/>
          <p14:tracePt t="21251" x="4538663" y="5497513"/>
          <p14:tracePt t="21259" x="4521200" y="5489575"/>
          <p14:tracePt t="21267" x="4503738" y="5472113"/>
          <p14:tracePt t="21283" x="4495800" y="5472113"/>
          <p14:tracePt t="21292" x="4445000" y="5446713"/>
          <p14:tracePt t="21304" x="4435475" y="5446713"/>
          <p14:tracePt t="21312" x="4410075" y="5446713"/>
          <p14:tracePt t="21320" x="4384675" y="5446713"/>
          <p14:tracePt t="21328" x="4368800" y="5446713"/>
          <p14:tracePt t="21336" x="4333875" y="5446713"/>
          <p14:tracePt t="21368" x="4283075" y="5446713"/>
          <p14:tracePt t="21376" x="4214813" y="5489575"/>
          <p14:tracePt t="21384" x="4197350" y="5549900"/>
          <p14:tracePt t="21392" x="4197350" y="5583238"/>
          <p14:tracePt t="21400" x="4197350" y="5651500"/>
          <p14:tracePt t="21408" x="4197350" y="5694363"/>
          <p14:tracePt t="21417" x="4206875" y="5753100"/>
          <p14:tracePt t="21424" x="4224338" y="5813425"/>
          <p14:tracePt t="21432" x="4249738" y="5864225"/>
          <p14:tracePt t="21442" x="4283075" y="5897563"/>
          <p14:tracePt t="21447" x="4325938" y="5940425"/>
          <p14:tracePt t="21455" x="4376738" y="5965825"/>
          <p14:tracePt t="21463" x="4435475" y="5991225"/>
          <p14:tracePt t="21471" x="4470400" y="6008688"/>
          <p14:tracePt t="21479" x="4546600" y="6024563"/>
          <p14:tracePt t="21487" x="4614863" y="6042025"/>
          <p14:tracePt t="21497" x="4699000" y="6042025"/>
          <p14:tracePt t="21505" x="4759325" y="6049963"/>
          <p14:tracePt t="21513" x="4818063" y="6049963"/>
          <p14:tracePt t="21521" x="4878388" y="6049963"/>
          <p14:tracePt t="21529" x="4919663" y="6049963"/>
          <p14:tracePt t="21537" x="4997450" y="6042025"/>
          <p14:tracePt t="21545" x="5038725" y="6034088"/>
          <p14:tracePt t="21553" x="5099050" y="6016625"/>
          <p14:tracePt t="21561" x="5157788" y="5999163"/>
          <p14:tracePt t="21569" x="5208588" y="5973763"/>
          <p14:tracePt t="21577" x="5235575" y="5957888"/>
          <p14:tracePt t="21585" x="5268913" y="5932488"/>
          <p14:tracePt t="21595" x="5319713" y="5905500"/>
          <p14:tracePt t="21601" x="5353050" y="5864225"/>
          <p14:tracePt t="21610" x="5387975" y="5829300"/>
          <p14:tracePt t="21617" x="5405438" y="5803900"/>
          <p14:tracePt t="21626" x="5413375" y="5778500"/>
          <p14:tracePt t="21634" x="5421313" y="5753100"/>
          <p14:tracePt t="21641" x="5421313" y="5727700"/>
          <p14:tracePt t="21653" x="5421313" y="5702300"/>
          <p14:tracePt t="21661" x="5405438" y="5626100"/>
          <p14:tracePt t="21669" x="5387975" y="5608638"/>
          <p14:tracePt t="21677" x="5362575" y="5583238"/>
          <p14:tracePt t="21685" x="5337175" y="5565775"/>
          <p14:tracePt t="21694" x="5319713" y="5557838"/>
          <p14:tracePt t="21705" x="5294313" y="5549900"/>
          <p14:tracePt t="21713" x="5260975" y="5540375"/>
          <p14:tracePt t="21721" x="5226050" y="5540375"/>
          <p14:tracePt t="21729" x="5175250" y="5532438"/>
          <p14:tracePt t="21737" x="5099050" y="5532438"/>
          <p14:tracePt t="21745" x="5056188" y="5532438"/>
          <p14:tracePt t="21753" x="5030788" y="5532438"/>
          <p14:tracePt t="21761" x="5005388" y="5532438"/>
          <p14:tracePt t="21769" x="4972050" y="5532438"/>
          <p14:tracePt t="21780" x="4946650" y="5532438"/>
          <p14:tracePt t="21795" x="4937125" y="5532438"/>
          <p14:tracePt t="21835" x="4937125" y="5540375"/>
          <p14:tracePt t="21851" x="4937125" y="5549900"/>
          <p14:tracePt t="21867" x="4937125" y="5557838"/>
          <p14:tracePt t="21875" x="4954588" y="5565775"/>
          <p14:tracePt t="21883" x="4972050" y="5565775"/>
          <p14:tracePt t="21891" x="4987925" y="5565775"/>
          <p14:tracePt t="21899" x="5013325" y="5565775"/>
          <p14:tracePt t="21911" x="5048250" y="5565775"/>
          <p14:tracePt t="21919" x="5091113" y="5565775"/>
          <p14:tracePt t="21927" x="5141913" y="5565775"/>
          <p14:tracePt t="21935" x="5200650" y="5565775"/>
          <p14:tracePt t="21943" x="5302250" y="5565775"/>
          <p14:tracePt t="21951" x="5446713" y="5549900"/>
          <p14:tracePt t="21959" x="5549900" y="5524500"/>
          <p14:tracePt t="21967" x="5659438" y="5507038"/>
          <p14:tracePt t="21975" x="5803900" y="5481638"/>
          <p14:tracePt t="21984" x="5973763" y="5430838"/>
          <p14:tracePt t="21992" x="6102350" y="5405438"/>
          <p14:tracePt t="22000" x="6229350" y="5370513"/>
          <p14:tracePt t="22008" x="6348413" y="5345113"/>
          <p14:tracePt t="22015" x="6381750" y="5327650"/>
          <p14:tracePt t="22023" x="6467475" y="5311775"/>
          <p14:tracePt t="22032" x="6518275" y="5286375"/>
          <p14:tracePt t="22039" x="6551613" y="5268913"/>
          <p14:tracePt t="22047" x="6577013" y="5260975"/>
          <p14:tracePt t="22055" x="6586538" y="5260975"/>
          <p14:tracePt t="22064" x="6586538" y="5251450"/>
          <p14:tracePt t="22081" x="6586538" y="5243513"/>
          <p14:tracePt t="22087" x="6586538" y="5235575"/>
          <p14:tracePt t="22113" x="6594475" y="5226050"/>
          <p14:tracePt t="22127" x="6594475" y="5218113"/>
          <p14:tracePt t="22136" x="6602413" y="5218113"/>
          <p14:tracePt t="22151" x="6602413" y="5200650"/>
          <p14:tracePt t="22158" x="6611938" y="5183188"/>
          <p14:tracePt t="22174" x="6611938" y="5175250"/>
          <p14:tracePt t="22183" x="6611938" y="5167313"/>
          <p14:tracePt t="22230" x="6602413" y="5167313"/>
          <p14:tracePt t="22238" x="6594475" y="5167313"/>
          <p14:tracePt t="22246" x="6569075" y="5167313"/>
          <p14:tracePt t="22254" x="6543675" y="5175250"/>
          <p14:tracePt t="22262" x="6483350" y="5200650"/>
          <p14:tracePt t="22270" x="6467475" y="5218113"/>
          <p14:tracePt t="22278" x="6407150" y="5260975"/>
          <p14:tracePt t="22286" x="6338888" y="5302250"/>
          <p14:tracePt t="22294" x="6280150" y="5353050"/>
          <p14:tracePt t="22301" x="6194425" y="5446713"/>
          <p14:tracePt t="22312" x="6143625" y="5514975"/>
          <p14:tracePt t="22320" x="6067425" y="5616575"/>
          <p14:tracePt t="22327" x="6024563" y="5710238"/>
          <p14:tracePt t="22336" x="5991225" y="5770563"/>
          <p14:tracePt t="22343" x="5983288" y="5829300"/>
          <p14:tracePt t="22352" x="5983288" y="5854700"/>
          <p14:tracePt t="22358" x="5983288" y="5872163"/>
          <p14:tracePt t="22376" x="5999163" y="5889625"/>
          <p14:tracePt t="22384" x="6016625" y="5897563"/>
          <p14:tracePt t="22392" x="6049963" y="5905500"/>
          <p14:tracePt t="22400" x="6084888" y="5905500"/>
          <p14:tracePt t="22408" x="6135688" y="5905500"/>
          <p14:tracePt t="22417" x="6169025" y="5905500"/>
          <p14:tracePt t="22424" x="6203950" y="5905500"/>
          <p14:tracePt t="22433" x="6246813" y="5897563"/>
          <p14:tracePt t="22440" x="6297613" y="5864225"/>
          <p14:tracePt t="22448" x="6313488" y="5846763"/>
          <p14:tracePt t="22455" x="6356350" y="5821363"/>
          <p14:tracePt t="22463" x="6373813" y="5795963"/>
          <p14:tracePt t="22471" x="6424613" y="5719763"/>
          <p14:tracePt t="22481" x="6442075" y="5684838"/>
          <p14:tracePt t="22487" x="6457950" y="5626100"/>
          <p14:tracePt t="22496" x="6492875" y="5532438"/>
          <p14:tracePt t="22503" x="6510338" y="5472113"/>
          <p14:tracePt t="22512" x="6526213" y="5438775"/>
          <p14:tracePt t="22528" x="6551613" y="5380038"/>
          <p14:tracePt t="22535" x="6594475" y="5311775"/>
          <p14:tracePt t="22543" x="6627813" y="5276850"/>
          <p14:tracePt t="22551" x="6670675" y="5235575"/>
          <p14:tracePt t="22559" x="6721475" y="5208588"/>
          <p14:tracePt t="22567" x="6756400" y="5192713"/>
          <p14:tracePt t="22575" x="6815138" y="5175250"/>
          <p14:tracePt t="22584" x="6900863" y="5167313"/>
          <p14:tracePt t="22591" x="6959600" y="5167313"/>
          <p14:tracePt t="22599" x="6994525" y="5167313"/>
          <p14:tracePt t="22609" x="7035800" y="5167313"/>
          <p14:tracePt t="22615" x="7129463" y="5226050"/>
          <p14:tracePt t="22630" x="7146925" y="5251450"/>
          <p14:tracePt t="22636" x="7258050" y="5387975"/>
          <p14:tracePt t="22646" x="7273925" y="5438775"/>
          <p14:tracePt t="22654" x="7299325" y="5507038"/>
          <p14:tracePt t="22662" x="7324725" y="5565775"/>
          <p14:tracePt t="22671" x="7334250" y="5626100"/>
          <p14:tracePt t="22678" x="7342188" y="5668963"/>
          <p14:tracePt t="22686" x="7350125" y="5702300"/>
          <p14:tracePt t="22694" x="7350125" y="5735638"/>
          <p14:tracePt t="22702" x="7350125" y="5753100"/>
          <p14:tracePt t="22710" x="7350125" y="5770563"/>
          <p14:tracePt t="22718" x="7350125" y="5788025"/>
          <p14:tracePt t="22734" x="7350125" y="5803900"/>
          <p14:tracePt t="22744" x="7342188" y="5813425"/>
          <p14:tracePt t="22749" x="7334250" y="5813425"/>
          <p14:tracePt t="22757" x="7316788" y="5813425"/>
          <p14:tracePt t="22765" x="7308850" y="5821363"/>
          <p14:tracePt t="22773" x="7283450" y="5821363"/>
          <p14:tracePt t="22782" x="7258050" y="5821363"/>
          <p14:tracePt t="22789" x="7215188" y="5803900"/>
          <p14:tracePt t="22797" x="7138988" y="5770563"/>
          <p14:tracePt t="22805" x="7061200" y="5745163"/>
          <p14:tracePt t="22813" x="6985000" y="5719763"/>
          <p14:tracePt t="22821" x="6926263" y="5702300"/>
          <p14:tracePt t="22829" x="6865938" y="5668963"/>
          <p14:tracePt t="22837" x="6772275" y="5641975"/>
          <p14:tracePt t="22845" x="6731000" y="5641975"/>
          <p14:tracePt t="22853" x="6721475" y="5641975"/>
          <p14:tracePt t="23051" x="6721475" y="5634038"/>
          <p14:tracePt t="23084" x="6721475" y="5626100"/>
          <p14:tracePt t="23099" x="6721475" y="5608638"/>
          <p14:tracePt t="23108" x="6721475" y="5600700"/>
          <p14:tracePt t="23131" x="6721475" y="5591175"/>
          <p14:tracePt t="23139" x="6721475" y="5583238"/>
          <p14:tracePt t="23172" x="6721475" y="5575300"/>
          <p14:tracePt t="23457" x="6721475" y="5565775"/>
          <p14:tracePt t="23461" x="6721475" y="5557838"/>
          <p14:tracePt t="23471" x="6721475" y="5540375"/>
          <p14:tracePt t="23477" x="6721475" y="5507038"/>
          <p14:tracePt t="23487" x="6721475" y="5497513"/>
          <p14:tracePt t="23519" x="6721475" y="5472113"/>
          <p14:tracePt t="23528" x="6731000" y="5413375"/>
          <p14:tracePt t="23535" x="6746875" y="5345113"/>
          <p14:tracePt t="23543" x="6746875" y="5319713"/>
          <p14:tracePt t="23551" x="6746875" y="5286375"/>
          <p14:tracePt t="23559" x="6764338" y="5243513"/>
          <p14:tracePt t="23567" x="6772275" y="5192713"/>
          <p14:tracePt t="23576" x="6789738" y="5149850"/>
          <p14:tracePt t="23584" x="6799263" y="5099050"/>
          <p14:tracePt t="23592" x="6807200" y="5056188"/>
          <p14:tracePt t="23600" x="6815138" y="4997450"/>
          <p14:tracePt t="23607" x="6832600" y="4962525"/>
          <p14:tracePt t="23616" x="6840538" y="4911725"/>
          <p14:tracePt t="23623" x="6858000" y="4852988"/>
          <p14:tracePt t="23632" x="6865938" y="4827588"/>
          <p14:tracePt t="23639" x="6883400" y="4784725"/>
          <p14:tracePt t="23651" x="6891338" y="4759325"/>
          <p14:tracePt t="23659" x="6926263" y="4648200"/>
          <p14:tracePt t="23667" x="6926263" y="4630738"/>
          <p14:tracePt t="23675" x="6934200" y="4597400"/>
          <p14:tracePt t="23683" x="6943725" y="4564063"/>
          <p14:tracePt t="23692" x="6951663" y="4529138"/>
          <p14:tracePt t="23700" x="6959600" y="4495800"/>
          <p14:tracePt t="23708" x="6969125" y="4478338"/>
          <p14:tracePt t="23716" x="6977063" y="4452938"/>
          <p14:tracePt t="23724" x="6985000" y="4435475"/>
          <p14:tracePt t="23732" x="6985000" y="4419600"/>
          <p14:tracePt t="23764" x="6985000" y="4410075"/>
          <p14:tracePt t="24124" x="6994525" y="4427538"/>
          <p14:tracePt t="24133" x="6994525" y="4445000"/>
          <p14:tracePt t="24140" x="6994525" y="4460875"/>
          <p14:tracePt t="24149" x="6994525" y="4478338"/>
          <p14:tracePt t="24156" x="7002463" y="4495800"/>
          <p14:tracePt t="24164" x="7002463" y="4521200"/>
          <p14:tracePt t="24172" x="7002463" y="4529138"/>
          <p14:tracePt t="24180" x="7002463" y="4538663"/>
          <p14:tracePt t="24187" x="7002463" y="4546600"/>
          <p14:tracePt t="24204" x="7002463" y="4554538"/>
          <p14:tracePt t="24212" x="7002463" y="4564063"/>
          <p14:tracePt t="24220" x="7002463" y="4572000"/>
          <p14:tracePt t="24268" x="7002463" y="4579938"/>
          <p14:tracePt t="24703" x="7010400" y="4579938"/>
          <p14:tracePt t="24712" x="7027863" y="4579938"/>
          <p14:tracePt t="24723" x="7035800" y="4579938"/>
          <p14:tracePt t="24731" x="7053263" y="4579938"/>
          <p14:tracePt t="24739" x="7070725" y="4579938"/>
          <p14:tracePt t="24755" x="7088188" y="4579938"/>
          <p14:tracePt t="24763" x="7096125" y="4579938"/>
          <p14:tracePt t="24922" x="7096125" y="4589463"/>
          <p14:tracePt t="24931" x="7104063" y="4589463"/>
          <p14:tracePt t="24937" x="7113588" y="4597400"/>
          <p14:tracePt t="24947" x="7113588" y="4614863"/>
          <p14:tracePt t="24961" x="7121525" y="4622800"/>
          <p14:tracePt t="24984" x="7138988" y="4640263"/>
          <p14:tracePt t="25009" x="7138988" y="4648200"/>
          <p14:tracePt t="26114" x="7146925" y="4657725"/>
          <p14:tracePt t="26122" x="7164388" y="4657725"/>
          <p14:tracePt t="26130" x="7180263" y="4683125"/>
          <p14:tracePt t="26137" x="7197725" y="4691063"/>
          <p14:tracePt t="26145" x="7215188" y="4716463"/>
          <p14:tracePt t="26153" x="7232650" y="4724400"/>
          <p14:tracePt t="26161" x="7248525" y="4741863"/>
          <p14:tracePt t="26171" x="7248525" y="4749800"/>
          <p14:tracePt t="26177" x="7265988" y="4759325"/>
          <p14:tracePt t="26186" x="7265988" y="4775200"/>
          <p14:tracePt t="26193" x="7273925" y="4775200"/>
          <p14:tracePt t="26202" x="7273925" y="4784725"/>
          <p14:tracePt t="26209" x="7283450" y="4784725"/>
          <p14:tracePt t="27000" x="7273925" y="4784725"/>
          <p14:tracePt t="27007" x="7248525" y="4767263"/>
          <p14:tracePt t="27015" x="7205663" y="4741863"/>
          <p14:tracePt t="27034" x="7088188" y="4657725"/>
          <p14:tracePt t="27039" x="6994525" y="4597400"/>
          <p14:tracePt t="27047" x="6934200" y="4564063"/>
          <p14:tracePt t="27055" x="6832600" y="4513263"/>
          <p14:tracePt t="27064" x="6781800" y="4486275"/>
          <p14:tracePt t="27072" x="6696075" y="4470400"/>
          <p14:tracePt t="27080" x="6611938" y="4452938"/>
          <p14:tracePt t="27088" x="6551613" y="4445000"/>
          <p14:tracePt t="27096" x="6492875" y="4445000"/>
          <p14:tracePt t="27105" x="6450013" y="4445000"/>
          <p14:tracePt t="27112" x="6416675" y="4452938"/>
          <p14:tracePt t="27120" x="6356350" y="4513263"/>
          <p14:tracePt t="27306" x="6356350" y="4486275"/>
          <p14:tracePt t="27322" x="6356350" y="4470400"/>
          <p14:tracePt t="27329" x="6356350" y="4452938"/>
          <p14:tracePt t="27337" x="6348413" y="4452938"/>
          <p14:tracePt t="27347" x="6330950" y="4435475"/>
          <p14:tracePt t="27353" x="6313488" y="4427538"/>
          <p14:tracePt t="27361" x="6288088" y="4410075"/>
          <p14:tracePt t="27369" x="6280150" y="4402138"/>
          <p14:tracePt t="27377" x="6262688" y="4394200"/>
          <p14:tracePt t="27385" x="6246813" y="4394200"/>
          <p14:tracePt t="27409" x="6237288" y="4394200"/>
          <p14:tracePt t="27435" x="6237288" y="4384675"/>
          <p14:tracePt t="27444" x="6229350" y="4384675"/>
          <p14:tracePt t="27451" x="6229350" y="4376738"/>
          <p14:tracePt t="27475" x="6221413" y="4368800"/>
          <p14:tracePt t="27487" x="6221413" y="4359275"/>
          <p14:tracePt t="27503" x="6221413" y="4351338"/>
          <p14:tracePt t="27519" x="6221413" y="4341813"/>
          <p14:tracePt t="27528" x="6221413" y="4333875"/>
          <p14:tracePt t="27535" x="6221413" y="4325938"/>
          <p14:tracePt t="27544" x="6221413" y="4316413"/>
          <p14:tracePt t="27553" x="6221413" y="4308475"/>
          <p14:tracePt t="27568" x="6221413" y="4300538"/>
          <p14:tracePt t="27576" x="6211888" y="4291013"/>
          <p14:tracePt t="27585" x="6211888" y="4283075"/>
          <p14:tracePt t="27592" x="6211888" y="4275138"/>
          <p14:tracePt t="27601" x="6203950" y="4249738"/>
          <p14:tracePt t="27607" x="6194425" y="4224338"/>
          <p14:tracePt t="27615" x="6186488" y="4206875"/>
          <p14:tracePt t="27623" x="6169025" y="4171950"/>
          <p14:tracePt t="27632" x="6153150" y="4138613"/>
          <p14:tracePt t="27639" x="6127750" y="4087813"/>
          <p14:tracePt t="27647" x="6092825" y="4019550"/>
          <p14:tracePt t="27655" x="6076950" y="4002088"/>
          <p14:tracePt t="27663" x="6024563" y="3917950"/>
          <p14:tracePt t="27671" x="5999163" y="3857625"/>
          <p14:tracePt t="27679" x="5948363" y="3781425"/>
          <p14:tracePt t="27689" x="5905500" y="3713163"/>
          <p14:tracePt t="27696" x="5889625" y="3687763"/>
          <p14:tracePt t="27706" x="5854700" y="3629025"/>
          <p14:tracePt t="27712" x="5829300" y="3586163"/>
          <p14:tracePt t="27722" x="5795963" y="3552825"/>
          <p14:tracePt t="27729" x="5778500" y="3517900"/>
          <p14:tracePt t="27740" x="5761038" y="3484563"/>
          <p14:tracePt t="27748" x="5753100" y="3467100"/>
          <p14:tracePt t="27757" x="5745163" y="3441700"/>
          <p14:tracePt t="27773" x="5735638" y="3433763"/>
          <p14:tracePt t="27782" x="5727700" y="3416300"/>
          <p14:tracePt t="27801" x="5719763" y="3408363"/>
          <p14:tracePt t="27809" x="5719763" y="3398838"/>
          <p14:tracePt t="27817" x="5710238" y="3398838"/>
          <p14:tracePt t="27833" x="5702300" y="3398838"/>
          <p14:tracePt t="27842" x="5702300" y="3390900"/>
          <p14:tracePt t="27858" x="5694363" y="3390900"/>
          <p14:tracePt t="27867" x="5684838" y="3382963"/>
          <p14:tracePt t="27875" x="5676900" y="3382963"/>
          <p14:tracePt t="27882" x="5659438" y="3373438"/>
          <p14:tracePt t="27890" x="5641975" y="3365500"/>
          <p14:tracePt t="27898" x="5616575" y="3365500"/>
          <p14:tracePt t="27906" x="5600700" y="3355975"/>
          <p14:tracePt t="27913" x="5557838" y="3348038"/>
          <p14:tracePt t="27921" x="5507038" y="3330575"/>
          <p14:tracePt t="27929" x="5464175" y="3330575"/>
          <p14:tracePt t="27937" x="5387975" y="3314700"/>
          <p14:tracePt t="27945" x="5327650" y="3314700"/>
          <p14:tracePt t="27953" x="5286375" y="3305175"/>
          <p14:tracePt t="27961" x="5208588" y="3297238"/>
          <p14:tracePt t="27969" x="5116513" y="3297238"/>
          <p14:tracePt t="27984" x="5038725" y="3279775"/>
          <p14:tracePt t="27987" x="4929188" y="3279775"/>
          <p14:tracePt t="28000" x="4852988" y="3279775"/>
          <p14:tracePt t="28006" x="4767263" y="3279775"/>
          <p14:tracePt t="28015" x="4657725" y="3279775"/>
          <p14:tracePt t="28023" x="4589463" y="3279775"/>
          <p14:tracePt t="28032" x="4513263" y="3279775"/>
          <p14:tracePt t="28039" x="4460875" y="3279775"/>
          <p14:tracePt t="28047" x="4410075" y="3279775"/>
          <p14:tracePt t="28055" x="4359275" y="3279775"/>
          <p14:tracePt t="28063" x="4325938" y="3279775"/>
          <p14:tracePt t="28071" x="4300538" y="3279775"/>
          <p14:tracePt t="28079" x="4291013" y="3279775"/>
          <p14:tracePt t="28087" x="4265613" y="3279775"/>
          <p14:tracePt t="28095" x="4257675" y="3279775"/>
          <p14:tracePt t="28103" x="4249738" y="3279775"/>
          <p14:tracePt t="28111" x="4240213" y="3279775"/>
          <p14:tracePt t="28159" x="4232275" y="3279775"/>
          <p14:tracePt t="28175" x="4224338" y="3289300"/>
          <p14:tracePt t="28186" x="4224338" y="3297238"/>
          <p14:tracePt t="28194" x="4214813" y="3297238"/>
          <p14:tracePt t="28208" x="4206875" y="3297238"/>
          <p14:tracePt t="28217" x="4206875" y="3305175"/>
          <p14:tracePt t="28233" x="4206875" y="3314700"/>
          <p14:tracePt t="28250" x="4206875" y="3322638"/>
          <p14:tracePt t="28260" x="4206875" y="3330575"/>
          <p14:tracePt t="28276" x="4206875" y="3340100"/>
          <p14:tracePt t="28284" x="4206875" y="3348038"/>
          <p14:tracePt t="28294" x="4206875" y="3355975"/>
          <p14:tracePt t="28314" x="4214813" y="3365500"/>
          <p14:tracePt t="28322" x="4214813" y="3382963"/>
          <p14:tracePt t="28330" x="4224338" y="3382963"/>
          <p14:tracePt t="28338" x="4224338" y="3390900"/>
          <p14:tracePt t="28346" x="4224338" y="3398838"/>
          <p14:tracePt t="28362" x="4232275" y="3408363"/>
          <p14:tracePt t="28370" x="4240213" y="3416300"/>
          <p14:tracePt t="28385" x="4249738" y="3424238"/>
          <p14:tracePt t="28441" x="4257675" y="3424238"/>
          <p14:tracePt t="28482" x="4265613" y="3424238"/>
          <p14:tracePt t="28534" x="4275138" y="3424238"/>
          <p14:tracePt t="28572" x="4283075" y="3424238"/>
          <p14:tracePt t="28611" x="4291013" y="3424238"/>
          <p14:tracePt t="28635" x="4300538" y="3424238"/>
          <p14:tracePt t="28644" x="4308475" y="3424238"/>
          <p14:tracePt t="28651" x="4316413" y="3424238"/>
          <p14:tracePt t="28659" x="4341813" y="3416300"/>
          <p14:tracePt t="28667" x="4394200" y="3416300"/>
          <p14:tracePt t="28676" x="4452938" y="3408363"/>
          <p14:tracePt t="28683" x="4513263" y="3408363"/>
          <p14:tracePt t="28691" x="4572000" y="3408363"/>
          <p14:tracePt t="28699" x="4683125" y="3390900"/>
          <p14:tracePt t="28707" x="4810125" y="3390900"/>
          <p14:tracePt t="28716" x="4911725" y="3390900"/>
          <p14:tracePt t="28723" x="4997450" y="3382963"/>
          <p14:tracePt t="28732" x="5132388" y="3382963"/>
          <p14:tracePt t="28739" x="5260975" y="3382963"/>
          <p14:tracePt t="28747" x="5380038" y="3373438"/>
          <p14:tracePt t="28755" x="5472113" y="3373438"/>
          <p14:tracePt t="28764" x="5616575" y="3355975"/>
          <p14:tracePt t="28772" x="5702300" y="3348038"/>
          <p14:tracePt t="28780" x="5778500" y="3340100"/>
          <p14:tracePt t="28787" x="5880100" y="3322638"/>
          <p14:tracePt t="28795" x="5965825" y="3305175"/>
          <p14:tracePt t="28803" x="6024563" y="3297238"/>
          <p14:tracePt t="28816" x="6076950" y="3271838"/>
          <p14:tracePt t="28823" x="6118225" y="3263900"/>
          <p14:tracePt t="28833" x="6153150" y="3254375"/>
          <p14:tracePt t="28839" x="6161088" y="3254375"/>
          <p14:tracePt t="28864" x="6161088" y="3246438"/>
          <p14:tracePt t="28934" x="6161088" y="3238500"/>
          <p14:tracePt t="28997" x="6169025" y="3228975"/>
          <p14:tracePt t="29005" x="6178550" y="3221038"/>
          <p14:tracePt t="29013" x="6203950" y="3221038"/>
          <p14:tracePt t="29021" x="6237288" y="3211513"/>
          <p14:tracePt t="29029" x="6272213" y="3211513"/>
          <p14:tracePt t="29038" x="6305550" y="3211513"/>
          <p14:tracePt t="29045" x="6356350" y="3211513"/>
          <p14:tracePt t="29054" x="6399213" y="3211513"/>
          <p14:tracePt t="29061" x="6432550" y="3211513"/>
          <p14:tracePt t="29069" x="6475413" y="3211513"/>
          <p14:tracePt t="29077" x="6492875" y="3203575"/>
          <p14:tracePt t="29085" x="6510338" y="3203575"/>
          <p14:tracePt t="29093" x="6518275" y="3203575"/>
          <p14:tracePt t="29264" x="6535738" y="3203575"/>
          <p14:tracePt t="29272" x="6543675" y="3203575"/>
          <p14:tracePt t="29284" x="6551613" y="3203575"/>
          <p14:tracePt t="29294" x="6569075" y="3203575"/>
          <p14:tracePt t="29300" x="6586538" y="3211513"/>
          <p14:tracePt t="29309" x="6594475" y="3221038"/>
          <p14:tracePt t="29317" x="6619875" y="3221038"/>
          <p14:tracePt t="29325" x="6627813" y="3221038"/>
          <p14:tracePt t="29331" x="6637338" y="3221038"/>
          <p14:tracePt t="29339" x="6654800" y="3228975"/>
          <p14:tracePt t="29347" x="6662738" y="3238500"/>
          <p14:tracePt t="29363" x="6670675" y="3246438"/>
          <p14:tracePt t="29387" x="6680200" y="3246438"/>
          <p14:tracePt t="29404" x="6688138" y="3254375"/>
          <p14:tracePt t="29450" x="6688138" y="3263900"/>
          <p14:tracePt t="29657" x="6688138" y="3271838"/>
          <p14:tracePt t="29665" x="6688138" y="3279775"/>
          <p14:tracePt t="29673" x="6688138" y="3289300"/>
          <p14:tracePt t="29693" x="6688138" y="3305175"/>
          <p14:tracePt t="29709" x="6688138" y="3322638"/>
          <p14:tracePt t="29719" x="6688138" y="3330575"/>
          <p14:tracePt t="29735" x="6688138" y="3340100"/>
          <p14:tracePt t="29744" x="6688138" y="3348038"/>
          <p14:tracePt t="29759" x="6688138" y="3355975"/>
          <p14:tracePt t="29799" x="6688138" y="3365500"/>
          <p14:tracePt t="29807" x="6680200" y="3365500"/>
          <p14:tracePt t="29832" x="6680200" y="3373438"/>
          <p14:tracePt t="29848" x="6670675" y="3373438"/>
          <p14:tracePt t="29864" x="6670675" y="3382963"/>
          <p14:tracePt t="29880" x="6662738" y="3390900"/>
          <p14:tracePt t="29890" x="6662738" y="3398838"/>
          <p14:tracePt t="29895" x="6654800" y="3398838"/>
          <p14:tracePt t="29927" x="6654800" y="3408363"/>
          <p14:tracePt t="29935" x="6645275" y="3408363"/>
          <p14:tracePt t="30021" x="6637338" y="3416300"/>
          <p14:tracePt t="30029" x="6627813" y="3416300"/>
          <p14:tracePt t="30037" x="6619875" y="3416300"/>
          <p14:tracePt t="30045" x="6602413" y="3424238"/>
          <p14:tracePt t="30053" x="6586538" y="3433763"/>
          <p14:tracePt t="30061" x="6569075" y="3441700"/>
          <p14:tracePt t="30069" x="6551613" y="3449638"/>
          <p14:tracePt t="30077" x="6526213" y="3459163"/>
          <p14:tracePt t="30085" x="6510338" y="3467100"/>
          <p14:tracePt t="30093" x="6483350" y="3475038"/>
          <p14:tracePt t="30101" x="6450013" y="3492500"/>
          <p14:tracePt t="30111" x="6424613" y="3492500"/>
          <p14:tracePt t="30117" x="6391275" y="3492500"/>
          <p14:tracePt t="30125" x="6356350" y="3502025"/>
          <p14:tracePt t="30133" x="6338888" y="3509963"/>
          <p14:tracePt t="30142" x="6305550" y="3509963"/>
          <p14:tracePt t="30151" x="6272213" y="3517900"/>
          <p14:tracePt t="30159" x="6229350" y="3517900"/>
          <p14:tracePt t="30166" x="6194425" y="3517900"/>
          <p14:tracePt t="30174" x="6135688" y="3517900"/>
          <p14:tracePt t="30181" x="6034088" y="3517900"/>
          <p14:tracePt t="30189" x="5957888" y="3517900"/>
          <p14:tracePt t="30197" x="5821363" y="3509963"/>
          <p14:tracePt t="30205" x="5719763" y="3484563"/>
          <p14:tracePt t="30213" x="5616575" y="3475038"/>
          <p14:tracePt t="30222" x="5438775" y="3449638"/>
          <p14:tracePt t="30230" x="5337175" y="3424238"/>
          <p14:tracePt t="30238" x="5192713" y="3390900"/>
          <p14:tracePt t="30248" x="5073650" y="3365500"/>
          <p14:tracePt t="30254" x="4937125" y="3330575"/>
          <p14:tracePt t="30264" x="4818063" y="3297238"/>
          <p14:tracePt t="30269" x="4673600" y="3246438"/>
          <p14:tracePt t="30280" x="4597400" y="3228975"/>
          <p14:tracePt t="30285" x="4460875" y="3178175"/>
          <p14:tracePt t="30295" x="4376738" y="3135313"/>
          <p14:tracePt t="30303" x="4316413" y="3109913"/>
          <p14:tracePt t="30311" x="4232275" y="3067050"/>
          <p14:tracePt t="30319" x="4171950" y="3033713"/>
          <p14:tracePt t="30327" x="4095750" y="2990850"/>
          <p14:tracePt t="30335" x="4044950" y="2965450"/>
          <p14:tracePt t="30343" x="3994150" y="2932113"/>
          <p14:tracePt t="30351" x="3976688" y="2914650"/>
          <p14:tracePt t="30360" x="3925888" y="2881313"/>
          <p14:tracePt t="30368" x="3892550" y="2838450"/>
          <p14:tracePt t="30376" x="3867150" y="2830513"/>
          <p14:tracePt t="30384" x="3841750" y="2805113"/>
          <p14:tracePt t="30392" x="3816350" y="2787650"/>
          <p14:tracePt t="30405" x="3790950" y="2770188"/>
          <p14:tracePt t="30408" x="3763963" y="2752725"/>
          <p14:tracePt t="30418" x="3756025" y="2736850"/>
          <p14:tracePt t="30424" x="3738563" y="2719388"/>
          <p14:tracePt t="30434" x="3722688" y="2711450"/>
          <p14:tracePt t="30440" x="3713163" y="2701925"/>
          <p14:tracePt t="30488" x="3713163" y="2693988"/>
          <p14:tracePt t="30496" x="3730625" y="2686050"/>
          <p14:tracePt t="30504" x="3756025" y="2686050"/>
          <p14:tracePt t="30512" x="3816350" y="2668588"/>
          <p14:tracePt t="30519" x="3875088" y="2668588"/>
          <p14:tracePt t="30527" x="4002088" y="2668588"/>
          <p14:tracePt t="30537" x="4130675" y="2668588"/>
          <p14:tracePt t="30543" x="4275138" y="2668588"/>
          <p14:tracePt t="30561" x="4427538" y="2676525"/>
          <p14:tracePt t="30564" x="4564063" y="2686050"/>
          <p14:tracePt t="30574" x="4724400" y="2701925"/>
          <p14:tracePt t="30585" x="4860925" y="2711450"/>
          <p14:tracePt t="30590" x="5005388" y="2736850"/>
          <p14:tracePt t="30598" x="5149850" y="2744788"/>
          <p14:tracePt t="30606" x="5251450" y="2762250"/>
          <p14:tracePt t="30614" x="5276850" y="2762250"/>
          <p14:tracePt t="30622" x="5337175" y="2762250"/>
          <p14:tracePt t="30630" x="5387975" y="2787650"/>
          <p14:tracePt t="30638" x="5395913" y="2787650"/>
          <p14:tracePt t="30646" x="5405438" y="2795588"/>
          <p14:tracePt t="30654" x="5413375" y="2795588"/>
          <p14:tracePt t="30662" x="5421313" y="2795588"/>
          <p14:tracePt t="30686" x="5438775" y="2805113"/>
          <p14:tracePt t="30694" x="5456238" y="2813050"/>
          <p14:tracePt t="30702" x="5464175" y="2820988"/>
          <p14:tracePt t="30713" x="5481638" y="2830513"/>
          <p14:tracePt t="30718" x="5507038" y="2838450"/>
          <p14:tracePt t="30726" x="5532438" y="2855913"/>
          <p14:tracePt t="30734" x="5549900" y="2863850"/>
          <p14:tracePt t="30741" x="5575300" y="2881313"/>
          <p14:tracePt t="30750" x="5600700" y="2897188"/>
          <p14:tracePt t="30758" x="5626100" y="2914650"/>
          <p14:tracePt t="30767" x="5651500" y="2932113"/>
          <p14:tracePt t="30773" x="5668963" y="2940050"/>
          <p14:tracePt t="30781" x="5694363" y="2949575"/>
          <p14:tracePt t="30789" x="5719763" y="2965450"/>
          <p14:tracePt t="30797" x="5735638" y="2974975"/>
          <p14:tracePt t="30805" x="5745163" y="2982913"/>
          <p14:tracePt t="30813" x="5753100" y="2990850"/>
          <p14:tracePt t="30821" x="5761038" y="2990850"/>
          <p14:tracePt t="30832" x="5761038" y="3000375"/>
          <p14:tracePt t="30876" x="5770563" y="3000375"/>
          <p14:tracePt t="30884" x="5770563" y="3008313"/>
          <p14:tracePt t="30892" x="5770563" y="3016250"/>
          <p14:tracePt t="30917" x="5770563" y="3033713"/>
          <p14:tracePt t="30924" x="5770563" y="3051175"/>
          <p14:tracePt t="30934" x="5770563" y="3084513"/>
          <p14:tracePt t="30940" x="5770563" y="3127375"/>
          <p14:tracePt t="30948" x="5770563" y="3178175"/>
          <p14:tracePt t="30956" x="5770563" y="3246438"/>
          <p14:tracePt t="30969" x="5770563" y="3289300"/>
          <p14:tracePt t="30971" x="5770563" y="3330575"/>
          <p14:tracePt t="31124" x="5803900" y="3297238"/>
          <p14:tracePt t="31134" x="5897563" y="3203575"/>
          <p14:tracePt t="31142" x="5948363" y="3152775"/>
          <p14:tracePt t="31149" x="5973763" y="3109913"/>
          <p14:tracePt t="31158" x="5983288" y="3084513"/>
          <p14:tracePt t="31166" x="5999163" y="3067050"/>
          <p14:tracePt t="31174" x="5999163" y="3059113"/>
          <p14:tracePt t="31183" x="5999163" y="3051175"/>
          <p14:tracePt t="31238" x="5991225" y="3051175"/>
          <p14:tracePt t="31245" x="5991225" y="3059113"/>
          <p14:tracePt t="31368" x="5983288" y="3059113"/>
          <p14:tracePt t="31399" x="5973763" y="3059113"/>
          <p14:tracePt t="31488" x="5965825" y="3059113"/>
          <p14:tracePt t="31530" x="5957888" y="3059113"/>
          <p14:tracePt t="31546" x="5940425" y="3059113"/>
          <p14:tracePt t="31552" x="5915025" y="3059113"/>
          <p14:tracePt t="31563" x="5880100" y="3059113"/>
          <p14:tracePt t="31569" x="5838825" y="3051175"/>
          <p14:tracePt t="31583" x="5778500" y="3051175"/>
          <p14:tracePt t="31598" x="5745163" y="3051175"/>
          <p14:tracePt t="31608" x="5694363" y="3051175"/>
          <p14:tracePt t="31617" x="5540375" y="3051175"/>
          <p14:tracePt t="31624" x="5413375" y="3051175"/>
          <p14:tracePt t="31632" x="5327650" y="3059113"/>
          <p14:tracePt t="31640" x="5175250" y="3059113"/>
          <p14:tracePt t="31648" x="5030788" y="3067050"/>
          <p14:tracePt t="31656" x="4878388" y="3067050"/>
          <p14:tracePt t="31664" x="4614863" y="3084513"/>
          <p14:tracePt t="31672" x="4486275" y="3094038"/>
          <p14:tracePt t="31683" x="4308475" y="3119438"/>
          <p14:tracePt t="31688" x="4197350" y="3127375"/>
          <p14:tracePt t="31698" x="4037013" y="3152775"/>
          <p14:tracePt t="31705" x="3892550" y="3178175"/>
          <p14:tracePt t="31713" x="3763963" y="3195638"/>
          <p14:tracePt t="31721" x="3679825" y="3203575"/>
          <p14:tracePt t="31729" x="3535363" y="3211513"/>
          <p14:tracePt t="31737" x="3424238" y="3238500"/>
          <p14:tracePt t="31745" x="3365500" y="3238500"/>
          <p14:tracePt t="31754" x="3221038" y="3263900"/>
          <p14:tracePt t="31762" x="3160713" y="3263900"/>
          <p14:tracePt t="31770" x="3033713" y="3263900"/>
          <p14:tracePt t="31778" x="2965450" y="3263900"/>
          <p14:tracePt t="31785" x="2922588" y="3263900"/>
          <p14:tracePt t="31794" x="2846388" y="3263900"/>
          <p14:tracePt t="31802" x="2762250" y="3263900"/>
          <p14:tracePt t="31809" x="2693988" y="3254375"/>
          <p14:tracePt t="31817" x="2660650" y="3254375"/>
          <p14:tracePt t="31825" x="2574925" y="3246438"/>
          <p14:tracePt t="31835" x="2516188" y="3238500"/>
          <p14:tracePt t="31841" x="2463800" y="3238500"/>
          <p14:tracePt t="31851" x="2422525" y="3238500"/>
          <p14:tracePt t="31858" x="2379663" y="3228975"/>
          <p14:tracePt t="31868" x="2278063" y="3221038"/>
          <p14:tracePt t="31878" x="2243138" y="3211513"/>
          <p14:tracePt t="31888" x="2200275" y="3211513"/>
          <p14:tracePt t="31893" x="2082800" y="3186113"/>
          <p14:tracePt t="31901" x="2055813" y="3178175"/>
          <p14:tracePt t="31909" x="1997075" y="3178175"/>
          <p14:tracePt t="31917" x="1963738" y="3170238"/>
          <p14:tracePt t="31925" x="1928813" y="3160713"/>
          <p14:tracePt t="31933" x="1903413" y="3160713"/>
          <p14:tracePt t="31945" x="1885950" y="3152775"/>
          <p14:tracePt t="31953" x="1860550" y="3144838"/>
          <p14:tracePt t="31969" x="1827213" y="3144838"/>
          <p14:tracePt t="31971" x="1801813" y="3135313"/>
          <p14:tracePt t="31979" x="1784350" y="3135313"/>
          <p14:tracePt t="31987" x="1766888" y="3135313"/>
          <p14:tracePt t="31995" x="1751013" y="3135313"/>
          <p14:tracePt t="32003" x="1741488" y="3135313"/>
          <p14:tracePt t="32011" x="1716088" y="3127375"/>
          <p14:tracePt t="32019" x="1708150" y="3119438"/>
          <p14:tracePt t="32029" x="1700213" y="3119438"/>
          <p14:tracePt t="32035" x="1674813" y="3109913"/>
          <p14:tracePt t="32044" x="1665288" y="3109913"/>
          <p14:tracePt t="32051" x="1657350" y="3101975"/>
          <p14:tracePt t="32060" x="1639888" y="3101975"/>
          <p14:tracePt t="32075" x="1622425" y="3101975"/>
          <p14:tracePt t="32083" x="1614488" y="3094038"/>
          <p14:tracePt t="32246" x="1622425" y="3094038"/>
          <p14:tracePt t="32252" x="1657350" y="3084513"/>
          <p14:tracePt t="32262" x="1690688" y="3076575"/>
          <p14:tracePt t="32268" x="1716088" y="3067050"/>
          <p14:tracePt t="32278" x="1751013" y="3067050"/>
          <p14:tracePt t="32287" x="1801813" y="3067050"/>
          <p14:tracePt t="32293" x="1860550" y="3059113"/>
          <p14:tracePt t="32301" x="1911350" y="3059113"/>
          <p14:tracePt t="32309" x="1963738" y="3059113"/>
          <p14:tracePt t="32317" x="2022475" y="3059113"/>
          <p14:tracePt t="32325" x="2065338" y="3059113"/>
          <p14:tracePt t="32333" x="2098675" y="3059113"/>
          <p14:tracePt t="32341" x="2149475" y="3059113"/>
          <p14:tracePt t="32351" x="2184400" y="3059113"/>
          <p14:tracePt t="32358" x="2286000" y="3067050"/>
          <p14:tracePt t="32367" x="2328863" y="3067050"/>
          <p14:tracePt t="32374" x="2405063" y="3094038"/>
          <p14:tracePt t="32385" x="2473325" y="3094038"/>
          <p14:tracePt t="32390" x="2524125" y="3101975"/>
          <p14:tracePt t="32400" x="2592388" y="3109913"/>
          <p14:tracePt t="32406" x="2686050" y="3109913"/>
          <p14:tracePt t="32415" x="2744788" y="3119438"/>
          <p14:tracePt t="32422" x="2795588" y="3119438"/>
          <p14:tracePt t="32430" x="2881313" y="3127375"/>
          <p14:tracePt t="32438" x="2957513" y="3127375"/>
          <p14:tracePt t="32447" x="3016250" y="3127375"/>
          <p14:tracePt t="32457" x="3084513" y="3127375"/>
          <p14:tracePt t="32467" x="3144838" y="3127375"/>
          <p14:tracePt t="32476" x="3211513" y="3127375"/>
          <p14:tracePt t="32484" x="3271838" y="3127375"/>
          <p14:tracePt t="32492" x="3340100" y="3127375"/>
          <p14:tracePt t="32500" x="3441700" y="3127375"/>
          <p14:tracePt t="32506" x="3502025" y="3127375"/>
          <p14:tracePt t="32515" x="3568700" y="3127375"/>
          <p14:tracePt t="32522" x="3646488" y="3127375"/>
          <p14:tracePt t="32530" x="3697288" y="3127375"/>
          <p14:tracePt t="32538" x="3816350" y="3127375"/>
          <p14:tracePt t="32548" x="3875088" y="3127375"/>
          <p14:tracePt t="32556" x="3917950" y="3127375"/>
          <p14:tracePt t="32564" x="3986213" y="3127375"/>
          <p14:tracePt t="32572" x="4087813" y="3127375"/>
          <p14:tracePt t="32580" x="4156075" y="3127375"/>
          <p14:tracePt t="32587" x="4214813" y="3127375"/>
          <p14:tracePt t="32596" x="4275138" y="3127375"/>
          <p14:tracePt t="32604" x="4341813" y="3127375"/>
          <p14:tracePt t="32612" x="4384675" y="3127375"/>
          <p14:tracePt t="32620" x="4427538" y="3127375"/>
          <p14:tracePt t="32628" x="4460875" y="3127375"/>
          <p14:tracePt t="32636" x="4486275" y="3127375"/>
          <p14:tracePt t="32644" x="4521200" y="3127375"/>
          <p14:tracePt t="32654" x="4564063" y="3135313"/>
          <p14:tracePt t="32664" x="4572000" y="3135313"/>
          <p14:tracePt t="32672" x="4597400" y="3144838"/>
          <p14:tracePt t="32680" x="4614863" y="3144838"/>
          <p14:tracePt t="32688" x="4622800" y="3152775"/>
          <p14:tracePt t="32696" x="4648200" y="3160713"/>
          <p14:tracePt t="32703" x="4673600" y="3160713"/>
          <p14:tracePt t="32711" x="4724400" y="3178175"/>
          <p14:tracePt t="32719" x="4759325" y="3186113"/>
          <p14:tracePt t="32727" x="4792663" y="3195638"/>
          <p14:tracePt t="32735" x="4827588" y="3195638"/>
          <p14:tracePt t="32744" x="4868863" y="3203575"/>
          <p14:tracePt t="32751" x="4903788" y="3203575"/>
          <p14:tracePt t="32759" x="4937125" y="3211513"/>
          <p14:tracePt t="32768" x="4979988" y="3211513"/>
          <p14:tracePt t="32775" x="5022850" y="3211513"/>
          <p14:tracePt t="32784" x="5048250" y="3211513"/>
          <p14:tracePt t="32794" x="5073650" y="3211513"/>
          <p14:tracePt t="32802" x="5116513" y="3211513"/>
          <p14:tracePt t="32810" x="5124450" y="3211513"/>
          <p14:tracePt t="32818" x="5149850" y="3211513"/>
          <p14:tracePt t="32826" x="5175250" y="3211513"/>
          <p14:tracePt t="32835" x="5183188" y="3211513"/>
          <p14:tracePt t="32842" x="5200650" y="3203575"/>
          <p14:tracePt t="32858" x="5208588" y="3203575"/>
          <p14:tracePt t="32865" x="5218113" y="3203575"/>
          <p14:tracePt t="32882" x="5226050" y="3203575"/>
          <p14:tracePt t="32889" x="5235575" y="3203575"/>
          <p14:tracePt t="32897" x="5243513" y="3203575"/>
          <p14:tracePt t="32905" x="5251450" y="3203575"/>
          <p14:tracePt t="32914" x="5260975" y="3203575"/>
          <p14:tracePt t="32921" x="5276850" y="3195638"/>
          <p14:tracePt t="32930" x="5302250" y="3195638"/>
          <p14:tracePt t="32937" x="5311775" y="3195638"/>
          <p14:tracePt t="32946" x="5337175" y="3195638"/>
          <p14:tracePt t="32953" x="5362575" y="3195638"/>
          <p14:tracePt t="32962" x="5387975" y="3195638"/>
          <p14:tracePt t="32969" x="5405438" y="3195638"/>
          <p14:tracePt t="32977" x="5421313" y="3195638"/>
          <p14:tracePt t="32985" x="5446713" y="3195638"/>
          <p14:tracePt t="32994" x="5464175" y="3195638"/>
          <p14:tracePt t="33001" x="5489575" y="3195638"/>
          <p14:tracePt t="33009" x="5497513" y="3195638"/>
          <p14:tracePt t="33018" x="5524500" y="3195638"/>
          <p14:tracePt t="33025" x="5549900" y="3195638"/>
          <p14:tracePt t="33033" x="5557838" y="3195638"/>
          <p14:tracePt t="33041" x="5565775" y="3195638"/>
          <p14:tracePt t="33049" x="5583238" y="3195638"/>
          <p14:tracePt t="33057" x="5591175" y="3195638"/>
          <p14:tracePt t="33066" x="5608638" y="3195638"/>
          <p14:tracePt t="33073" x="5634038" y="3195638"/>
          <p14:tracePt t="33084" x="5634038" y="3203575"/>
          <p14:tracePt t="33089" x="5668963" y="3203575"/>
          <p14:tracePt t="33100" x="5676900" y="3211513"/>
          <p14:tracePt t="33105" x="5702300" y="3211513"/>
          <p14:tracePt t="33116" x="5719763" y="3221038"/>
          <p14:tracePt t="33122" x="5753100" y="3228975"/>
          <p14:tracePt t="33135" x="5770563" y="3228975"/>
          <p14:tracePt t="33151" x="5813425" y="3238500"/>
          <p14:tracePt t="33155" x="5829300" y="3246438"/>
          <p14:tracePt t="33163" x="5854700" y="3246438"/>
          <p14:tracePt t="33175" x="5872163" y="3246438"/>
          <p14:tracePt t="33183" x="5889625" y="3254375"/>
          <p14:tracePt t="33191" x="5905500" y="3254375"/>
          <p14:tracePt t="33200" x="5915025" y="3263900"/>
          <p14:tracePt t="33216" x="5922963" y="3271838"/>
          <p14:tracePt t="33223" x="5932488" y="3271838"/>
          <p14:tracePt t="33231" x="5940425" y="3271838"/>
          <p14:tracePt t="33247" x="5948363" y="3279775"/>
          <p14:tracePt t="33255" x="5965825" y="3289300"/>
          <p14:tracePt t="33264" x="5965825" y="3297238"/>
          <p14:tracePt t="33272" x="5973763" y="3297238"/>
          <p14:tracePt t="33280" x="5983288" y="3297238"/>
          <p14:tracePt t="33287" x="5983288" y="3305175"/>
          <p14:tracePt t="33295" x="5991225" y="3314700"/>
          <p14:tracePt t="33303" x="6008688" y="3322638"/>
          <p14:tracePt t="33319" x="6016625" y="3322638"/>
          <p14:tracePt t="33327" x="6024563" y="3330575"/>
          <p14:tracePt t="33335" x="6034088" y="3330575"/>
          <p14:tracePt t="33343" x="6034088" y="3340100"/>
          <p14:tracePt t="33351" x="6042025" y="3340100"/>
          <p14:tracePt t="33360" x="6042025" y="3348038"/>
          <p14:tracePt t="33370" x="6049963" y="3348038"/>
          <p14:tracePt t="33375" x="6049963" y="3365500"/>
          <p14:tracePt t="33385" x="6059488" y="3365500"/>
          <p14:tracePt t="33392" x="6067425" y="3365500"/>
          <p14:tracePt t="33409" x="6076950" y="3373438"/>
          <p14:tracePt t="33416" x="6076950" y="3382963"/>
          <p14:tracePt t="33425" x="6084888" y="3390900"/>
          <p14:tracePt t="33441" x="6092825" y="3390900"/>
          <p14:tracePt t="33449" x="6092825" y="3398838"/>
          <p14:tracePt t="33465" x="6092825" y="3408363"/>
          <p14:tracePt t="33473" x="6110288" y="3416300"/>
          <p14:tracePt t="33482" x="6118225" y="3424238"/>
          <p14:tracePt t="33489" x="6127750" y="3441700"/>
          <p14:tracePt t="33505" x="6135688" y="3459163"/>
          <p14:tracePt t="33514" x="6143625" y="3467100"/>
          <p14:tracePt t="33531" x="6153150" y="3475038"/>
          <p14:tracePt t="33537" x="6161088" y="3492500"/>
          <p14:tracePt t="33546" x="6169025" y="3492500"/>
          <p14:tracePt t="33553" x="6169025" y="3502025"/>
          <p14:tracePt t="33562" x="6169025" y="3509963"/>
          <p14:tracePt t="33569" x="6178550" y="3517900"/>
          <p14:tracePt t="33577" x="6186488" y="3527425"/>
          <p14:tracePt t="33585" x="6194425" y="3535363"/>
          <p14:tracePt t="33601" x="6194425" y="3543300"/>
          <p14:tracePt t="33609" x="6203950" y="3543300"/>
          <p14:tracePt t="33617" x="6203950" y="3552825"/>
          <p14:tracePt t="33625" x="6211888" y="3560763"/>
          <p14:tracePt t="33641" x="6211888" y="3568700"/>
          <p14:tracePt t="33649" x="6221413" y="3586163"/>
          <p14:tracePt t="33657" x="6229350" y="3586163"/>
          <p14:tracePt t="33666" x="6229350" y="3603625"/>
          <p14:tracePt t="33675" x="6246813" y="3611563"/>
          <p14:tracePt t="33687" x="6246813" y="3619500"/>
          <p14:tracePt t="33695" x="6246813" y="3629025"/>
          <p14:tracePt t="33708" x="6254750" y="3636963"/>
          <p14:tracePt t="33718" x="6262688" y="3654425"/>
          <p14:tracePt t="33724" x="6272213" y="3662363"/>
          <p14:tracePt t="33734" x="6272213" y="3671888"/>
          <p14:tracePt t="33755" x="6272213" y="3679825"/>
          <p14:tracePt t="33763" x="6280150" y="3697288"/>
          <p14:tracePt t="33771" x="6288088" y="3697288"/>
          <p14:tracePt t="33787" x="6297613" y="3705225"/>
          <p14:tracePt t="33795" x="6297613" y="3713163"/>
          <p14:tracePt t="33811" x="6305550" y="3722688"/>
          <p14:tracePt t="33821" x="6305550" y="3730625"/>
          <p14:tracePt t="33839" x="6313488" y="3738563"/>
          <p14:tracePt t="33847" x="6313488" y="3756025"/>
          <p14:tracePt t="33855" x="6323013" y="3756025"/>
          <p14:tracePt t="33864" x="6330950" y="3763963"/>
          <p14:tracePt t="33872" x="6330950" y="3781425"/>
          <p14:tracePt t="33880" x="6338888" y="3781425"/>
          <p14:tracePt t="33892" x="6348413" y="3798888"/>
          <p14:tracePt t="33901" x="6356350" y="3816350"/>
          <p14:tracePt t="33907" x="6365875" y="3816350"/>
          <p14:tracePt t="33916" x="6365875" y="3824288"/>
          <p14:tracePt t="33923" x="6373813" y="3832225"/>
          <p14:tracePt t="33931" x="6373813" y="3841750"/>
          <p14:tracePt t="33941" x="6381750" y="3849688"/>
          <p14:tracePt t="33947" x="6399213" y="3857625"/>
          <p14:tracePt t="33957" x="6399213" y="3875088"/>
          <p14:tracePt t="33973" x="6407150" y="3892550"/>
          <p14:tracePt t="33982" x="6424613" y="3908425"/>
          <p14:tracePt t="33989" x="6432550" y="3917950"/>
          <p14:tracePt t="33997" x="6450013" y="3943350"/>
          <p14:tracePt t="34005" x="6450013" y="3951288"/>
          <p14:tracePt t="34013" x="6457950" y="3968750"/>
          <p14:tracePt t="34021" x="6475413" y="3976688"/>
          <p14:tracePt t="34029" x="6492875" y="4002088"/>
          <p14:tracePt t="34037" x="6500813" y="4019550"/>
          <p14:tracePt t="34046" x="6500813" y="4027488"/>
          <p14:tracePt t="34053" x="6518275" y="4037013"/>
          <p14:tracePt t="34062" x="6526213" y="4044950"/>
          <p14:tracePt t="34069" x="6535738" y="4052888"/>
          <p14:tracePt t="34077" x="6535738" y="4062413"/>
          <p14:tracePt t="34085" x="6543675" y="4070350"/>
          <p14:tracePt t="34101" x="6543675" y="4079875"/>
          <p14:tracePt t="34252" x="6551613" y="4079875"/>
          <p14:tracePt t="34260" x="6569075" y="4105275"/>
          <p14:tracePt t="34267" x="6611938" y="4146550"/>
          <p14:tracePt t="34275" x="6645275" y="4181475"/>
          <p14:tracePt t="34285" x="6688138" y="4224338"/>
          <p14:tracePt t="34292" x="6721475" y="4257675"/>
          <p14:tracePt t="34301" x="6772275" y="4291013"/>
          <p14:tracePt t="34307" x="6815138" y="4316413"/>
          <p14:tracePt t="34315" x="6850063" y="4341813"/>
          <p14:tracePt t="34323" x="6883400" y="4351338"/>
          <p14:tracePt t="34331" x="6908800" y="4359275"/>
          <p14:tracePt t="34363" x="6916738" y="4359275"/>
          <p14:tracePt t="37120" x="6891338" y="4341813"/>
          <p14:tracePt t="37128" x="6840538" y="4316413"/>
          <p14:tracePt t="37135" x="6789738" y="4283075"/>
          <p14:tracePt t="37143" x="6696075" y="4240213"/>
          <p14:tracePt t="37151" x="6551613" y="4181475"/>
          <p14:tracePt t="37159" x="6416675" y="4121150"/>
          <p14:tracePt t="37167" x="6288088" y="4070350"/>
          <p14:tracePt t="37175" x="6143625" y="4019550"/>
          <p14:tracePt t="37183" x="6008688" y="3986213"/>
          <p14:tracePt t="37192" x="5735638" y="3908425"/>
          <p14:tracePt t="37199" x="5507038" y="3832225"/>
          <p14:tracePt t="37207" x="5370513" y="3798888"/>
          <p14:tracePt t="37215" x="5226050" y="3748088"/>
          <p14:tracePt t="37223" x="5132388" y="3713163"/>
          <p14:tracePt t="37232" x="5064125" y="3697288"/>
          <p14:tracePt t="37239" x="4997450" y="3671888"/>
          <p14:tracePt t="37247" x="4937125" y="3654425"/>
          <p14:tracePt t="37255" x="4878388" y="3629025"/>
          <p14:tracePt t="37264" x="4827588" y="3611563"/>
          <p14:tracePt t="37271" x="4792663" y="3594100"/>
          <p14:tracePt t="37280" x="4733925" y="3578225"/>
          <p14:tracePt t="37288" x="4673600" y="3543300"/>
          <p14:tracePt t="37296" x="4579938" y="3509963"/>
          <p14:tracePt t="37304" x="4503738" y="3475038"/>
          <p14:tracePt t="37311" x="4419600" y="3459163"/>
          <p14:tracePt t="37320" x="4325938" y="3424238"/>
          <p14:tracePt t="37327" x="4224338" y="3390900"/>
          <p14:tracePt t="37339" x="4095750" y="3355975"/>
          <p14:tracePt t="37345" x="3986213" y="3330575"/>
          <p14:tracePt t="37356" x="3824288" y="3305175"/>
          <p14:tracePt t="37361" x="3697288" y="3279775"/>
          <p14:tracePt t="37370" x="3619500" y="3279775"/>
          <p14:tracePt t="37377" x="3475038" y="3254375"/>
          <p14:tracePt t="37385" x="3365500" y="3246438"/>
          <p14:tracePt t="37393" x="3263900" y="3238500"/>
          <p14:tracePt t="37401" x="3195638" y="3228975"/>
          <p14:tracePt t="37413" x="3076575" y="3211513"/>
          <p14:tracePt t="37421" x="2974975" y="3195638"/>
          <p14:tracePt t="37429" x="2906713" y="3178175"/>
          <p14:tracePt t="37439" x="2855913" y="3170238"/>
          <p14:tracePt t="37445" x="2787650" y="3160713"/>
          <p14:tracePt t="37454" x="2711450" y="3152775"/>
          <p14:tracePt t="37461" x="2668588" y="3144838"/>
          <p14:tracePt t="37470" x="2633663" y="3144838"/>
          <p14:tracePt t="37477" x="2592388" y="3144838"/>
          <p14:tracePt t="37485" x="2516188" y="3144838"/>
          <p14:tracePt t="37493" x="2473325" y="3144838"/>
          <p14:tracePt t="37501" x="2387600" y="3144838"/>
          <p14:tracePt t="37509" x="2319338" y="3144838"/>
          <p14:tracePt t="37517" x="2243138" y="3144838"/>
          <p14:tracePt t="37525" x="2184400" y="3152775"/>
          <p14:tracePt t="37534" x="2141538" y="3152775"/>
          <p14:tracePt t="37542" x="2055813" y="3160713"/>
          <p14:tracePt t="37549" x="2014538" y="3160713"/>
          <p14:tracePt t="37557" x="1971675" y="3160713"/>
          <p14:tracePt t="37573" x="1946275" y="3160713"/>
          <p14:tracePt t="37577" x="1920875" y="3160713"/>
          <p14:tracePt t="37585" x="1903413" y="3160713"/>
          <p14:tracePt t="37593" x="1870075" y="3160713"/>
          <p14:tracePt t="37601" x="1844675" y="3152775"/>
          <p14:tracePt t="37609" x="1827213" y="3152775"/>
          <p14:tracePt t="37619" x="1819275" y="3152775"/>
          <p14:tracePt t="37625" x="1801813" y="3144838"/>
          <p14:tracePt t="37636" x="1784350" y="3144838"/>
          <p14:tracePt t="37641" x="1784350" y="3135313"/>
          <p14:tracePt t="37651" x="1776413" y="3135313"/>
          <p14:tracePt t="37657" x="1758950" y="3127375"/>
          <p14:tracePt t="37732" x="1784350" y="3127375"/>
          <p14:tracePt t="37741" x="1844675" y="3127375"/>
          <p14:tracePt t="37748" x="1903413" y="3144838"/>
          <p14:tracePt t="37757" x="2047875" y="3160713"/>
          <p14:tracePt t="37764" x="2192338" y="3186113"/>
          <p14:tracePt t="37774" x="2498725" y="3221038"/>
          <p14:tracePt t="37784" x="2820988" y="3254375"/>
          <p14:tracePt t="37793" x="3238500" y="3289300"/>
          <p14:tracePt t="37799" x="3568700" y="3322638"/>
          <p14:tracePt t="37808" x="3900488" y="3355975"/>
          <p14:tracePt t="37816" x="4189413" y="3373438"/>
          <p14:tracePt t="37824" x="4597400" y="3390900"/>
          <p14:tracePt t="37832" x="4741863" y="3390900"/>
          <p14:tracePt t="37839" x="4911725" y="3390900"/>
          <p14:tracePt t="37847" x="4997450" y="3390900"/>
          <p14:tracePt t="37855" x="5141913" y="3390900"/>
          <p14:tracePt t="37863" x="5208588" y="3390900"/>
          <p14:tracePt t="37871" x="5260975" y="3390900"/>
          <p14:tracePt t="37879" x="5276850" y="3382963"/>
          <p14:tracePt t="37889" x="5294313" y="3382963"/>
          <p14:tracePt t="37895" x="5302250" y="3382963"/>
          <p14:tracePt t="37941" x="5311775" y="3382963"/>
          <p14:tracePt t="37949" x="5319713" y="3365500"/>
          <p14:tracePt t="37957" x="5337175" y="3365500"/>
          <p14:tracePt t="37965" x="5353050" y="3365500"/>
          <p14:tracePt t="37984" x="5430838" y="3365500"/>
          <p14:tracePt t="37989" x="5481638" y="3365500"/>
          <p14:tracePt t="37997" x="5514975" y="3365500"/>
          <p14:tracePt t="38005" x="5565775" y="3365500"/>
          <p14:tracePt t="38013" x="5626100" y="3365500"/>
          <p14:tracePt t="38021" x="5702300" y="3382963"/>
          <p14:tracePt t="38029" x="5745163" y="3382963"/>
          <p14:tracePt t="38037" x="5821363" y="3390900"/>
          <p14:tracePt t="38045" x="5864225" y="3398838"/>
          <p14:tracePt t="38053" x="5922963" y="3398838"/>
          <p14:tracePt t="38061" x="5940425" y="3398838"/>
          <p14:tracePt t="38069" x="5957888" y="3398838"/>
          <p14:tracePt t="38077" x="5973763" y="3398838"/>
          <p14:tracePt t="38101" x="5983288" y="3398838"/>
          <p14:tracePt t="38125" x="5991225" y="3398838"/>
          <p14:tracePt t="38157" x="5999163" y="3398838"/>
          <p14:tracePt t="38165" x="6008688" y="3398838"/>
          <p14:tracePt t="38182" x="6016625" y="3398838"/>
          <p14:tracePt t="46625" x="6076950" y="3398838"/>
          <p14:tracePt t="46630" x="6110288" y="3398838"/>
          <p14:tracePt t="46638" x="6194425" y="3398838"/>
          <p14:tracePt t="46645" x="6280150" y="3398838"/>
          <p14:tracePt t="46656" x="6365875" y="3398838"/>
          <p14:tracePt t="46662" x="6442075" y="3398838"/>
          <p14:tracePt t="46673" x="6510338" y="3398838"/>
          <p14:tracePt t="46677" x="6569075" y="3398838"/>
          <p14:tracePt t="46687" x="6627813" y="3398838"/>
          <p14:tracePt t="46693" x="6670675" y="3398838"/>
          <p14:tracePt t="46703" x="6688138" y="3398838"/>
          <p14:tracePt t="46711" x="6705600" y="3398838"/>
          <p14:tracePt t="46719" x="6713538" y="3398838"/>
          <p14:tracePt t="46863" x="6731000" y="3382963"/>
          <p14:tracePt t="46872" x="6746875" y="3365500"/>
          <p14:tracePt t="46879" x="6756400" y="3330575"/>
          <p14:tracePt t="46888" x="6756400" y="3322638"/>
          <p14:tracePt t="46895" x="6756400" y="3314700"/>
          <p14:tracePt t="46903" x="6746875" y="3314700"/>
          <p14:tracePt t="46911" x="6731000" y="3314700"/>
          <p14:tracePt t="46919" x="6670675" y="3382963"/>
          <p14:tracePt t="47170" x="6654800" y="3408363"/>
          <p14:tracePt t="47178" x="6645275" y="3424238"/>
          <p14:tracePt t="47186" x="6619875" y="3449638"/>
          <p14:tracePt t="47195" x="6586538" y="3467100"/>
          <p14:tracePt t="47205" x="6561138" y="3492500"/>
          <p14:tracePt t="47215" x="6543675" y="3527425"/>
          <p14:tracePt t="47222" x="6492875" y="3568700"/>
          <p14:tracePt t="47233" x="6442075" y="3603625"/>
          <p14:tracePt t="47238" x="6348413" y="3697288"/>
          <p14:tracePt t="47247" x="6229350" y="3781425"/>
          <p14:tracePt t="47255" x="6118225" y="3857625"/>
          <p14:tracePt t="47263" x="5983288" y="3943350"/>
          <p14:tracePt t="47271" x="5846763" y="4019550"/>
          <p14:tracePt t="47279" x="5659438" y="4105275"/>
          <p14:tracePt t="47288" x="5464175" y="4206875"/>
          <p14:tracePt t="47295" x="5362575" y="4257675"/>
          <p14:tracePt t="47304" x="5226050" y="4325938"/>
          <p14:tracePt t="47312" x="5157788" y="4359275"/>
          <p14:tracePt t="47320" x="5030788" y="4419600"/>
          <p14:tracePt t="47328" x="4979988" y="4435475"/>
          <p14:tracePt t="47340" x="4903788" y="4470400"/>
          <p14:tracePt t="47348" x="4860925" y="4486275"/>
          <p14:tracePt t="47356" x="4818063" y="4486275"/>
          <p14:tracePt t="47364" x="4784725" y="4486275"/>
          <p14:tracePt t="47374" x="4749800" y="4486275"/>
          <p14:tracePt t="47380" x="4716463" y="4486275"/>
          <p14:tracePt t="47390" x="4640263" y="4486275"/>
          <p14:tracePt t="47395" x="4564063" y="4470400"/>
          <p14:tracePt t="47403" x="4495800" y="4445000"/>
          <p14:tracePt t="47411" x="4376738" y="4410075"/>
          <p14:tracePt t="47419" x="4316413" y="4394200"/>
          <p14:tracePt t="47427" x="4171950" y="4359275"/>
          <p14:tracePt t="47435" x="4052888" y="4325938"/>
          <p14:tracePt t="47443" x="3892550" y="4283075"/>
          <p14:tracePt t="47451" x="3730625" y="4257675"/>
          <p14:tracePt t="47459" x="3603625" y="4224338"/>
          <p14:tracePt t="47467" x="3330575" y="4146550"/>
          <p14:tracePt t="47475" x="3186113" y="4113213"/>
          <p14:tracePt t="47484" x="2914650" y="4052888"/>
          <p14:tracePt t="47491" x="2660650" y="3986213"/>
          <p14:tracePt t="47499" x="2516188" y="3960813"/>
          <p14:tracePt t="47508" x="2227263" y="3900488"/>
          <p14:tracePt t="47518" x="2082800" y="3883025"/>
          <p14:tracePt t="47526" x="1819275" y="3816350"/>
          <p14:tracePt t="47533" x="1716088" y="3798888"/>
          <p14:tracePt t="47542" x="1444625" y="3722688"/>
          <p14:tracePt t="47549" x="1308100" y="3671888"/>
          <p14:tracePt t="47557" x="1198563" y="3629025"/>
          <p14:tracePt t="47565" x="1130300" y="3603625"/>
          <p14:tracePt t="47573" x="1019175" y="3552825"/>
          <p14:tracePt t="47582" x="952500" y="3517900"/>
          <p14:tracePt t="47589" x="892175" y="3484563"/>
          <p14:tracePt t="47597" x="849313" y="3459163"/>
          <p14:tracePt t="47605" x="798513" y="3416300"/>
          <p14:tracePt t="47614" x="765175" y="3390900"/>
          <p14:tracePt t="47621" x="739775" y="3348038"/>
          <p14:tracePt t="47629" x="704850" y="3305175"/>
          <p14:tracePt t="47637" x="679450" y="3254375"/>
          <p14:tracePt t="47645" x="646113" y="3203575"/>
          <p14:tracePt t="47653" x="628650" y="3178175"/>
          <p14:tracePt t="47661" x="603250" y="3135313"/>
          <p14:tracePt t="47669" x="585788" y="3109913"/>
          <p14:tracePt t="47677" x="577850" y="3084513"/>
          <p14:tracePt t="47685" x="577850" y="3076575"/>
          <p14:tracePt t="47693" x="569913" y="3059113"/>
          <p14:tracePt t="47701" x="560388" y="3041650"/>
          <p14:tracePt t="47711" x="552450" y="3033713"/>
          <p14:tracePt t="47717" x="552450" y="3025775"/>
          <p14:tracePt t="47758" x="569913" y="3016250"/>
          <p14:tracePt t="47765" x="620713" y="3008313"/>
          <p14:tracePt t="47775" x="781050" y="2990850"/>
          <p14:tracePt t="47782" x="917575" y="2990850"/>
          <p14:tracePt t="47791" x="1062038" y="2990850"/>
          <p14:tracePt t="47797" x="1274763" y="2990850"/>
          <p14:tracePt t="47807" x="1452563" y="3000375"/>
          <p14:tracePt t="47815" x="1819275" y="3033713"/>
          <p14:tracePt t="47823" x="2116138" y="3067050"/>
          <p14:tracePt t="47832" x="2617788" y="3152775"/>
          <p14:tracePt t="47839" x="2957513" y="3203575"/>
          <p14:tracePt t="47851" x="3348038" y="3279775"/>
          <p14:tracePt t="47860" x="3687763" y="3330575"/>
          <p14:tracePt t="47868" x="3908425" y="3373438"/>
          <p14:tracePt t="47876" x="4206875" y="3390900"/>
          <p14:tracePt t="47884" x="4341813" y="3390900"/>
          <p14:tracePt t="47891" x="4597400" y="3390900"/>
          <p14:tracePt t="47900" x="4759325" y="3390900"/>
          <p14:tracePt t="47908" x="4860925" y="3382963"/>
          <p14:tracePt t="47917" x="4987925" y="3355975"/>
          <p14:tracePt t="47924" x="5116513" y="3330575"/>
          <p14:tracePt t="47932" x="5167313" y="3314700"/>
          <p14:tracePt t="47940" x="5235575" y="3279775"/>
          <p14:tracePt t="47948" x="5311775" y="3246438"/>
          <p14:tracePt t="47956" x="5405438" y="3203575"/>
          <p14:tracePt t="47963" x="5438775" y="3178175"/>
          <p14:tracePt t="47971" x="5481638" y="3135313"/>
          <p14:tracePt t="47985" x="5507038" y="3109913"/>
          <p14:tracePt t="47987" x="5532438" y="3059113"/>
          <p14:tracePt t="47995" x="5565775" y="3008313"/>
          <p14:tracePt t="48003" x="5600700" y="2922588"/>
          <p14:tracePt t="48011" x="5608638" y="2871788"/>
          <p14:tracePt t="48019" x="5608638" y="2830513"/>
          <p14:tracePt t="48027" x="5608638" y="2787650"/>
          <p14:tracePt t="48035" x="5583238" y="2727325"/>
          <p14:tracePt t="48043" x="5557838" y="2676525"/>
          <p14:tracePt t="48051" x="5514975" y="2625725"/>
          <p14:tracePt t="48059" x="5438775" y="2541588"/>
          <p14:tracePt t="48067" x="5362575" y="2498725"/>
          <p14:tracePt t="48077" x="5276850" y="2455863"/>
          <p14:tracePt t="48084" x="5132388" y="2397125"/>
          <p14:tracePt t="48094" x="5030788" y="2371725"/>
          <p14:tracePt t="48101" x="4868863" y="2336800"/>
          <p14:tracePt t="48110" x="4749800" y="2319338"/>
          <p14:tracePt t="48120" x="4597400" y="2319338"/>
          <p14:tracePt t="48125" x="4384675" y="2319338"/>
          <p14:tracePt t="48133" x="4240213" y="2319338"/>
          <p14:tracePt t="48141" x="3960813" y="2344738"/>
          <p14:tracePt t="48149" x="3603625" y="2379663"/>
          <p14:tracePt t="48158" x="3297238" y="2430463"/>
          <p14:tracePt t="48165" x="2795588" y="2489200"/>
          <p14:tracePt t="48174" x="2455863" y="2541588"/>
          <p14:tracePt t="48182" x="2149475" y="2592388"/>
          <p14:tracePt t="48190" x="1938338" y="2625725"/>
          <p14:tracePt t="48197" x="1631950" y="2676525"/>
          <p14:tracePt t="48205" x="1385888" y="2701925"/>
          <p14:tracePt t="48213" x="1155700" y="2752725"/>
          <p14:tracePt t="48221" x="993775" y="2778125"/>
          <p14:tracePt t="48229" x="823913" y="2813050"/>
          <p14:tracePt t="48237" x="722313" y="2838450"/>
          <p14:tracePt t="48245" x="679450" y="2846388"/>
          <p14:tracePt t="48253" x="646113" y="2863850"/>
          <p14:tracePt t="48261" x="595313" y="2881313"/>
          <p14:tracePt t="48270" x="577850" y="2889250"/>
          <p14:tracePt t="48285" x="569913" y="2889250"/>
          <p14:tracePt t="48293" x="569913" y="2897188"/>
          <p14:tracePt t="48317" x="569913" y="2906713"/>
          <p14:tracePt t="48333" x="569913" y="2932113"/>
          <p14:tracePt t="48341" x="569913" y="2940050"/>
          <p14:tracePt t="48351" x="569913" y="2957513"/>
          <p14:tracePt t="48364" x="569913" y="2990850"/>
          <p14:tracePt t="48370" x="569913" y="3000375"/>
          <p14:tracePt t="48379" x="585788" y="3016250"/>
          <p14:tracePt t="48385" x="611188" y="3041650"/>
          <p14:tracePt t="48395" x="628650" y="3059113"/>
          <p14:tracePt t="48403" x="663575" y="3084513"/>
          <p14:tracePt t="48412" x="722313" y="3127375"/>
          <p14:tracePt t="48419" x="798513" y="3160713"/>
          <p14:tracePt t="48428" x="892175" y="3195638"/>
          <p14:tracePt t="48439" x="1044575" y="3254375"/>
          <p14:tracePt t="48447" x="1333500" y="3355975"/>
          <p14:tracePt t="48455" x="1682750" y="3467100"/>
          <p14:tracePt t="48463" x="1784350" y="3492500"/>
          <p14:tracePt t="48471" x="2073275" y="3552825"/>
          <p14:tracePt t="48480" x="2328863" y="3603625"/>
          <p14:tracePt t="48488" x="2473325" y="3619500"/>
          <p14:tracePt t="48496" x="2686050" y="3619500"/>
          <p14:tracePt t="48504" x="2863850" y="3636963"/>
          <p14:tracePt t="48514" x="3101975" y="3636963"/>
          <p14:tracePt t="48520" x="3305175" y="3636963"/>
          <p14:tracePt t="48530" x="3416300" y="3636963"/>
          <p14:tracePt t="48536" x="3705225" y="3586163"/>
          <p14:tracePt t="48545" x="3857625" y="3578225"/>
          <p14:tracePt t="48551" x="3986213" y="3552825"/>
          <p14:tracePt t="48559" x="4130675" y="3527425"/>
          <p14:tracePt t="48567" x="4257675" y="3517900"/>
          <p14:tracePt t="48575" x="4538663" y="3484563"/>
          <p14:tracePt t="48583" x="4683125" y="3475038"/>
          <p14:tracePt t="48591" x="4802188" y="3467100"/>
          <p14:tracePt t="48600" x="4987925" y="3467100"/>
          <p14:tracePt t="48607" x="5141913" y="3467100"/>
          <p14:tracePt t="48616" x="5268913" y="3449638"/>
          <p14:tracePt t="48623" x="5370513" y="3449638"/>
          <p14:tracePt t="48637" x="5472113" y="3441700"/>
          <p14:tracePt t="48644" x="5549900" y="3433763"/>
          <p14:tracePt t="48654" x="5591175" y="3424238"/>
          <p14:tracePt t="48659" x="5626100" y="3424238"/>
          <p14:tracePt t="48670" x="5641975" y="3416300"/>
          <p14:tracePt t="48676" x="5651500" y="3408363"/>
          <p14:tracePt t="48685" x="5659438" y="3408363"/>
          <p14:tracePt t="48694" x="5668963" y="3398838"/>
          <p14:tracePt t="48742" x="5676900" y="3373438"/>
          <p14:tracePt t="48749" x="5684838" y="3365500"/>
          <p14:tracePt t="48757" x="5694363" y="3355975"/>
          <p14:tracePt t="48765" x="5694363" y="3340100"/>
          <p14:tracePt t="48782" x="5702300" y="3330575"/>
          <p14:tracePt t="48837" x="5710238" y="3330575"/>
          <p14:tracePt t="48845" x="5719763" y="3314700"/>
          <p14:tracePt t="48853" x="5735638" y="3314700"/>
          <p14:tracePt t="48861" x="5761038" y="3314700"/>
          <p14:tracePt t="48874" x="5778500" y="3314700"/>
          <p14:tracePt t="48883" x="5813425" y="3305175"/>
          <p14:tracePt t="48891" x="5864225" y="3297238"/>
          <p14:tracePt t="48897" x="5905500" y="3297238"/>
          <p14:tracePt t="48905" x="5940425" y="3289300"/>
          <p14:tracePt t="48913" x="5973763" y="3279775"/>
          <p14:tracePt t="48921" x="5999163" y="3279775"/>
          <p14:tracePt t="48929" x="6024563" y="3279775"/>
          <p14:tracePt t="48940" x="6049963" y="3271838"/>
          <p14:tracePt t="48948" x="6059488" y="3271838"/>
          <p14:tracePt t="48956" x="6084888" y="3271838"/>
          <p14:tracePt t="48972" x="6092825" y="3271838"/>
          <p14:tracePt t="49087" x="6076950" y="3314700"/>
          <p14:tracePt t="49095" x="6042025" y="3373438"/>
          <p14:tracePt t="49104" x="6024563" y="3424238"/>
          <p14:tracePt t="49112" x="5965825" y="3527425"/>
          <p14:tracePt t="49120" x="5932488" y="3594100"/>
          <p14:tracePt t="49130" x="5905500" y="3654425"/>
          <p14:tracePt t="49135" x="5889625" y="3730625"/>
          <p14:tracePt t="49144" x="5880100" y="3816350"/>
          <p14:tracePt t="49151" x="5872163" y="3943350"/>
          <p14:tracePt t="49160" x="5872163" y="4011613"/>
          <p14:tracePt t="49167" x="5854700" y="4138613"/>
          <p14:tracePt t="49176" x="5846763" y="4316413"/>
          <p14:tracePt t="49184" x="5829300" y="4503738"/>
          <p14:tracePt t="49194" x="5821363" y="4716463"/>
          <p14:tracePt t="49201" x="5803900" y="4843463"/>
          <p14:tracePt t="49210" x="5778500" y="4997450"/>
          <p14:tracePt t="49218" x="5761038" y="5091113"/>
          <p14:tracePt t="49226" x="5727700" y="5175250"/>
          <p14:tracePt t="49231" x="5668963" y="5268913"/>
          <p14:tracePt t="49245" x="5626100" y="5319713"/>
          <p14:tracePt t="49252" x="5549900" y="5395913"/>
          <p14:tracePt t="49261" x="5438775" y="5497513"/>
          <p14:tracePt t="49269" x="5319713" y="5565775"/>
          <p14:tracePt t="49277" x="5200650" y="5634038"/>
          <p14:tracePt t="49285" x="5116513" y="5668963"/>
          <p14:tracePt t="49293" x="5038725" y="5710238"/>
          <p14:tracePt t="49302" x="4886325" y="5778500"/>
          <p14:tracePt t="49310" x="4802188" y="5813425"/>
          <p14:tracePt t="49318" x="4699000" y="5829300"/>
          <p14:tracePt t="49325" x="4521200" y="5854700"/>
          <p14:tracePt t="49333" x="4419600" y="5854700"/>
          <p14:tracePt t="49341" x="4308475" y="5854700"/>
          <p14:tracePt t="49350" x="4164013" y="5854700"/>
          <p14:tracePt t="49357" x="3994150" y="5854700"/>
          <p14:tracePt t="49366" x="3883025" y="5854700"/>
          <p14:tracePt t="49373" x="3806825" y="5854700"/>
          <p14:tracePt t="49385" x="3748088" y="5854700"/>
          <p14:tracePt t="49393" x="3662363" y="5872163"/>
          <p14:tracePt t="49401" x="3619500" y="5880100"/>
          <p14:tracePt t="49409" x="3586163" y="5880100"/>
          <p14:tracePt t="49417" x="3560763" y="5880100"/>
          <p14:tracePt t="49425" x="3535363" y="5880100"/>
          <p14:tracePt t="49434" x="3502025" y="5880100"/>
          <p14:tracePt t="49442" x="3475038" y="5872163"/>
          <p14:tracePt t="49450" x="3449638" y="5854700"/>
          <p14:tracePt t="49458" x="3433763" y="5838825"/>
          <p14:tracePt t="49466" x="3424238" y="5803900"/>
          <p14:tracePt t="49473" x="3416300" y="5770563"/>
          <p14:tracePt t="49483" x="3408363" y="5745163"/>
          <p14:tracePt t="49489" x="3408363" y="5694363"/>
          <p14:tracePt t="49500" x="3408363" y="5668963"/>
          <p14:tracePt t="49505" x="3408363" y="5608638"/>
          <p14:tracePt t="49515" x="3408363" y="5575300"/>
          <p14:tracePt t="49521" x="3416300" y="5549900"/>
          <p14:tracePt t="49532" x="3441700" y="5497513"/>
          <p14:tracePt t="49539" x="3475038" y="5446713"/>
          <p14:tracePt t="49547" x="3484563" y="5421313"/>
          <p14:tracePt t="49555" x="3527425" y="5387975"/>
          <p14:tracePt t="49564" x="3578225" y="5345113"/>
          <p14:tracePt t="49571" x="3619500" y="5319713"/>
          <p14:tracePt t="49580" x="3654425" y="5311775"/>
          <p14:tracePt t="49588" x="3705225" y="5286375"/>
          <p14:tracePt t="49596" x="3781425" y="5276850"/>
          <p14:tracePt t="49604" x="3841750" y="5268913"/>
          <p14:tracePt t="49612" x="3951288" y="5260975"/>
          <p14:tracePt t="49620" x="4011613" y="5260975"/>
          <p14:tracePt t="49628" x="4070350" y="5260975"/>
          <p14:tracePt t="49636" x="4087813" y="5260975"/>
          <p14:tracePt t="49646" x="4121150" y="5276850"/>
          <p14:tracePt t="49651" x="4146550" y="5294313"/>
          <p14:tracePt t="49660" x="4171950" y="5362575"/>
          <p14:tracePt t="49667" x="4189413" y="5405438"/>
          <p14:tracePt t="49676" x="4197350" y="5456238"/>
          <p14:tracePt t="49684" x="4206875" y="5489575"/>
          <p14:tracePt t="49692" x="4214813" y="5514975"/>
          <p14:tracePt t="49700" x="4224338" y="5532438"/>
          <p14:tracePt t="49707" x="4232275" y="5549900"/>
          <p14:tracePt t="49715" x="4232275" y="5557838"/>
          <p14:tracePt t="49723" x="4249738" y="5557838"/>
          <p14:tracePt t="49731" x="4265613" y="5557838"/>
          <p14:tracePt t="49739" x="4275138" y="5557838"/>
          <p14:tracePt t="49747" x="4308475" y="5557838"/>
          <p14:tracePt t="49755" x="4333875" y="5557838"/>
          <p14:tracePt t="49764" x="4359275" y="5557838"/>
          <p14:tracePt t="49772" x="4410075" y="5540375"/>
          <p14:tracePt t="49784" x="4452938" y="5532438"/>
          <p14:tracePt t="49788" x="4538663" y="5514975"/>
          <p14:tracePt t="49797" x="4614863" y="5489575"/>
          <p14:tracePt t="49805" x="4691063" y="5472113"/>
          <p14:tracePt t="49814" x="4775200" y="5438775"/>
          <p14:tracePt t="49821" x="4878388" y="5413375"/>
          <p14:tracePt t="49830" x="4929188" y="5395913"/>
          <p14:tracePt t="49837" x="5022850" y="5362575"/>
          <p14:tracePt t="49845" x="5124450" y="5311775"/>
          <p14:tracePt t="49853" x="5200650" y="5268913"/>
          <p14:tracePt t="49861" x="5260975" y="5251450"/>
          <p14:tracePt t="49869" x="5311775" y="5208588"/>
          <p14:tracePt t="49877" x="5345113" y="5192713"/>
          <p14:tracePt t="49885" x="5370513" y="5167313"/>
          <p14:tracePt t="49898" x="5395913" y="5141913"/>
          <p14:tracePt t="49906" x="5405438" y="5116513"/>
          <p14:tracePt t="49914" x="5413375" y="5106988"/>
          <p14:tracePt t="49922" x="5413375" y="5091113"/>
          <p14:tracePt t="49931" x="5413375" y="5081588"/>
          <p14:tracePt t="49938" x="5413375" y="5073650"/>
          <p14:tracePt t="49947" x="5413375" y="5056188"/>
          <p14:tracePt t="49954" x="5413375" y="5048250"/>
          <p14:tracePt t="49966" x="5413375" y="5030788"/>
          <p14:tracePt t="49969" x="5405438" y="5022850"/>
          <p14:tracePt t="49977" x="5395913" y="5022850"/>
          <p14:tracePt t="49985" x="5370513" y="5022850"/>
          <p14:tracePt t="49993" x="5345113" y="5038725"/>
          <p14:tracePt t="50001" x="5319713" y="5056188"/>
          <p14:tracePt t="50009" x="5286375" y="5081588"/>
          <p14:tracePt t="50018" x="5235575" y="5124450"/>
          <p14:tracePt t="50123" x="5235575" y="5116513"/>
          <p14:tracePt t="50132" x="5260975" y="5081588"/>
          <p14:tracePt t="50139" x="5302250" y="5030788"/>
          <p14:tracePt t="50147" x="5337175" y="5005388"/>
          <p14:tracePt t="50155" x="5380038" y="4962525"/>
          <p14:tracePt t="50164" x="5405438" y="4937125"/>
          <p14:tracePt t="50172" x="5430838" y="4911725"/>
          <p14:tracePt t="50180" x="5438775" y="4903788"/>
          <p14:tracePt t="50188" x="5446713" y="4886325"/>
          <p14:tracePt t="50196" x="5464175" y="4860925"/>
          <p14:tracePt t="50204" x="5481638" y="4843463"/>
          <p14:tracePt t="50212" x="5497513" y="4827588"/>
          <p14:tracePt t="50220" x="5497513" y="4818063"/>
          <p14:tracePt t="50227" x="5514975" y="4792663"/>
          <p14:tracePt t="50235" x="5514975" y="4775200"/>
          <p14:tracePt t="50244" x="5524500" y="4767263"/>
          <p14:tracePt t="50251" x="5524500" y="4759325"/>
          <p14:tracePt t="50267" x="5524500" y="4749800"/>
          <p14:tracePt t="50283" x="5524500" y="4741863"/>
          <p14:tracePt t="50312" x="5532438" y="4741863"/>
          <p14:tracePt t="50377" x="5540375" y="4741863"/>
          <p14:tracePt t="50393" x="5549900" y="4741863"/>
          <p14:tracePt t="50474" x="5557838" y="4741863"/>
          <p14:tracePt t="50490" x="5565775" y="4741863"/>
          <p14:tracePt t="50498" x="5565775" y="4733925"/>
          <p14:tracePt t="50514" x="5575300" y="4733925"/>
          <p14:tracePt t="50521" x="5583238" y="4724400"/>
          <p14:tracePt t="50530" x="5591175" y="4716463"/>
          <p14:tracePt t="50553" x="5600700" y="4716463"/>
          <p14:tracePt t="50569" x="5600700" y="4708525"/>
          <p14:tracePt t="50577" x="5608638" y="4708525"/>
          <p14:tracePt t="50633" x="5616575" y="4708525"/>
          <p14:tracePt t="50660" x="5626100" y="4708525"/>
          <p14:tracePt t="50667" x="5634038" y="4708525"/>
          <p14:tracePt t="50716" x="5641975" y="4708525"/>
          <p14:tracePt t="50836" x="5651500" y="4708525"/>
          <p14:tracePt t="50860" x="5668963" y="4708525"/>
          <p14:tracePt t="50868" x="5676900" y="4708525"/>
          <p14:tracePt t="50883" x="5694363" y="4716463"/>
          <p14:tracePt t="50917" x="5710238" y="4716463"/>
          <p14:tracePt t="50923" x="5719763" y="4724400"/>
          <p14:tracePt t="50933" x="5745163" y="4733925"/>
          <p14:tracePt t="50941" x="5753100" y="4741863"/>
          <p14:tracePt t="51014" x="5761038" y="4741863"/>
          <p14:tracePt t="51029" x="5770563" y="4741863"/>
          <p14:tracePt t="51037" x="5778500" y="4741863"/>
          <p14:tracePt t="51046" x="5788025" y="4741863"/>
          <p14:tracePt t="51053" x="5795963" y="4741863"/>
          <p14:tracePt t="51062" x="5813425" y="4741863"/>
          <p14:tracePt t="51069" x="5829300" y="4741863"/>
          <p14:tracePt t="51078" x="5838825" y="4741863"/>
          <p14:tracePt t="51085" x="5854700" y="4741863"/>
          <p14:tracePt t="51093" x="5880100" y="4741863"/>
          <p14:tracePt t="51101" x="5889625" y="4741863"/>
          <p14:tracePt t="51109" x="5905500" y="4741863"/>
          <p14:tracePt t="51117" x="5932488" y="4741863"/>
          <p14:tracePt t="51125" x="5948363" y="4741863"/>
          <p14:tracePt t="51133" x="5973763" y="4741863"/>
          <p14:tracePt t="51141" x="5999163" y="4741863"/>
          <p14:tracePt t="51149" x="6008688" y="4741863"/>
          <p14:tracePt t="51160" x="6034088" y="4741863"/>
          <p14:tracePt t="51168" x="6049963" y="4733925"/>
          <p14:tracePt t="51177" x="6059488" y="4733925"/>
          <p14:tracePt t="51184" x="6084888" y="4724400"/>
          <p14:tracePt t="51194" x="6102350" y="4724400"/>
          <p14:tracePt t="51199" x="6102350" y="4716463"/>
          <p14:tracePt t="51208" x="6118225" y="4716463"/>
          <p14:tracePt t="51217" x="6127750" y="4708525"/>
          <p14:tracePt t="51224" x="6135688" y="4708525"/>
          <p14:tracePt t="51232" x="6143625" y="4708525"/>
          <p14:tracePt t="51249" x="6161088" y="4708525"/>
          <p14:tracePt t="51256" x="6169025" y="4708525"/>
          <p14:tracePt t="51264" x="6169025" y="4699000"/>
          <p14:tracePt t="51272" x="6186488" y="4699000"/>
          <p14:tracePt t="51280" x="6203950" y="4691063"/>
          <p14:tracePt t="51295" x="6221413" y="4683125"/>
          <p14:tracePt t="51304" x="6237288" y="4673600"/>
          <p14:tracePt t="51312" x="6262688" y="4665663"/>
          <p14:tracePt t="51320" x="6280150" y="4665663"/>
          <p14:tracePt t="51328" x="6305550" y="4657725"/>
          <p14:tracePt t="51335" x="6323013" y="4648200"/>
          <p14:tracePt t="51343" x="6330950" y="4640263"/>
          <p14:tracePt t="51351" x="6348413" y="4630738"/>
          <p14:tracePt t="51359" x="6356350" y="4630738"/>
          <p14:tracePt t="51367" x="6356350" y="4622800"/>
          <p14:tracePt t="51375" x="6365875" y="4622800"/>
          <p14:tracePt t="51383" x="6373813" y="4622800"/>
          <p14:tracePt t="51394" x="6381750" y="4622800"/>
          <p14:tracePt t="51399" x="6391275" y="4622800"/>
          <p14:tracePt t="51407" x="6399213" y="4622800"/>
          <p14:tracePt t="51415" x="6407150" y="4622800"/>
          <p14:tracePt t="51423" x="6407150" y="4614863"/>
          <p14:tracePt t="51431" x="6416675" y="4614863"/>
          <p14:tracePt t="51439" x="6424613" y="4614863"/>
          <p14:tracePt t="51455" x="6432550" y="4614863"/>
          <p14:tracePt t="51471" x="6442075" y="4614863"/>
          <p14:tracePt t="51516" x="6442075" y="4605338"/>
          <p14:tracePt t="51538" x="6450013" y="4605338"/>
          <p14:tracePt t="51547" x="6450013" y="4589463"/>
          <p14:tracePt t="51554" x="6457950" y="4579938"/>
          <p14:tracePt t="51563" x="6467475" y="4579938"/>
          <p14:tracePt t="51570" x="6467475" y="4572000"/>
          <p14:tracePt t="51579" x="6475413" y="4554538"/>
          <p14:tracePt t="51593" x="6483350" y="4546600"/>
          <p14:tracePt t="51601" x="6492875" y="4538663"/>
          <p14:tracePt t="51609" x="6492875" y="4529138"/>
          <p14:tracePt t="51617" x="6500813" y="4521200"/>
          <p14:tracePt t="51627" x="6500813" y="4513263"/>
          <p14:tracePt t="51646" x="6500813" y="4503738"/>
          <p14:tracePt t="52698" x="6483350" y="4503738"/>
          <p14:tracePt t="52705" x="6475413" y="4503738"/>
          <p14:tracePt t="52713" x="6450013" y="4529138"/>
          <p14:tracePt t="52723" x="6373813" y="4589463"/>
          <p14:tracePt t="52733" x="6323013" y="4622800"/>
          <p14:tracePt t="52741" x="6135688" y="4767263"/>
          <p14:tracePt t="52947" x="6135688" y="4741863"/>
          <p14:tracePt t="52956" x="6153150" y="4716463"/>
          <p14:tracePt t="52964" x="6169025" y="4673600"/>
          <p14:tracePt t="52972" x="6178550" y="4648200"/>
          <p14:tracePt t="52982" x="6186488" y="4630738"/>
          <p14:tracePt t="52987" x="6194425" y="4614863"/>
          <p14:tracePt t="52996" x="6203950" y="4605338"/>
          <p14:tracePt t="53003" x="6211888" y="4597400"/>
          <p14:tracePt t="53019" x="6229350" y="4589463"/>
          <p14:tracePt t="53027" x="6237288" y="4579938"/>
          <p14:tracePt t="53035" x="6246813" y="4572000"/>
          <p14:tracePt t="53051" x="6254750" y="4572000"/>
          <p14:tracePt t="53060" x="6262688" y="4572000"/>
          <p14:tracePt t="53310" x="6272213" y="4572000"/>
          <p14:tracePt t="53318" x="6288088" y="4564063"/>
          <p14:tracePt t="53326" x="6297613" y="4554538"/>
          <p14:tracePt t="53334" x="6323013" y="4538663"/>
          <p14:tracePt t="53341" x="6348413" y="4538663"/>
          <p14:tracePt t="53349" x="6356350" y="4538663"/>
          <p14:tracePt t="53357" x="6391275" y="4529138"/>
          <p14:tracePt t="53367" x="6416675" y="4529138"/>
          <p14:tracePt t="53374" x="6432550" y="4529138"/>
          <p14:tracePt t="53382" x="6457950" y="4529138"/>
          <p14:tracePt t="53389" x="6483350" y="4529138"/>
          <p14:tracePt t="53398" x="6510338" y="4529138"/>
          <p14:tracePt t="53406" x="6535738" y="4529138"/>
          <p14:tracePt t="53414" x="6561138" y="4529138"/>
          <p14:tracePt t="53422" x="6577013" y="4529138"/>
          <p14:tracePt t="53430" x="6602413" y="4521200"/>
          <p14:tracePt t="53440" x="6627813" y="4521200"/>
          <p14:tracePt t="53450" x="6645275" y="4521200"/>
          <p14:tracePt t="53468" x="6654800" y="4521200"/>
          <p14:tracePt t="53532" x="6662738" y="4513263"/>
          <p14:tracePt t="53539" x="6662738" y="4495800"/>
          <p14:tracePt t="53548" x="6680200" y="4478338"/>
          <p14:tracePt t="53564" x="6688138" y="4460875"/>
          <p14:tracePt t="53572" x="6696075" y="4452938"/>
          <p14:tracePt t="53580" x="6705600" y="4445000"/>
          <p14:tracePt t="53595" x="6705600" y="4435475"/>
          <p14:tracePt t="53704" x="6713538" y="4435475"/>
          <p14:tracePt t="53730" x="6721475" y="4435475"/>
          <p14:tracePt t="53739" x="6731000" y="4435475"/>
          <p14:tracePt t="53745" x="6738938" y="4435475"/>
          <p14:tracePt t="53753" x="6746875" y="4435475"/>
          <p14:tracePt t="53769" x="6756400" y="4435475"/>
          <p14:tracePt t="53777" x="6764338" y="4435475"/>
          <p14:tracePt t="53785" x="6764338" y="4427538"/>
          <p14:tracePt t="53793" x="6772275" y="4427538"/>
          <p14:tracePt t="53801" x="6781800" y="4427538"/>
          <p14:tracePt t="53819" x="6789738" y="4427538"/>
          <p14:tracePt t="53858" x="6799263" y="4427538"/>
          <p14:tracePt t="53885" x="6807200" y="4427538"/>
          <p14:tracePt t="53914" x="6807200" y="4419600"/>
          <p14:tracePt t="53937" x="6815138" y="4419600"/>
          <p14:tracePt t="53953" x="6815138" y="4410075"/>
          <p14:tracePt t="53969" x="6824663" y="4410075"/>
          <p14:tracePt t="53977" x="6824663" y="4402138"/>
          <p14:tracePt t="54053" x="6832600" y="4402138"/>
          <p14:tracePt t="54123" x="6840538" y="4402138"/>
          <p14:tracePt t="54131" x="6840538" y="4394200"/>
          <p14:tracePt t="54139" x="6858000" y="4384675"/>
          <p14:tracePt t="54147" x="6865938" y="4376738"/>
          <p14:tracePt t="54157" x="6891338" y="4376738"/>
          <p14:tracePt t="54169" x="6900863" y="4376738"/>
          <p14:tracePt t="54175" x="6916738" y="4368800"/>
          <p14:tracePt t="54185" x="6943725" y="4368800"/>
          <p14:tracePt t="54195" x="6959600" y="4359275"/>
          <p14:tracePt t="54203" x="6985000" y="4351338"/>
          <p14:tracePt t="54211" x="7010400" y="4341813"/>
          <p14:tracePt t="54219" x="7045325" y="4325938"/>
          <p14:tracePt t="54228" x="7070725" y="4325938"/>
          <p14:tracePt t="54235" x="7088188" y="4316413"/>
          <p14:tracePt t="54244" x="7113588" y="4308475"/>
          <p14:tracePt t="54253" x="7146925" y="4300538"/>
          <p14:tracePt t="54260" x="7172325" y="4291013"/>
          <p14:tracePt t="54269" x="7197725" y="4283075"/>
          <p14:tracePt t="54276" x="7223125" y="4275138"/>
          <p14:tracePt t="54285" x="7258050" y="4275138"/>
          <p14:tracePt t="54291" x="7291388" y="4257675"/>
          <p14:tracePt t="54301" x="7324725" y="4249738"/>
          <p14:tracePt t="54309" x="7359650" y="4249738"/>
          <p14:tracePt t="54317" x="7392988" y="4240213"/>
          <p14:tracePt t="54325" x="7418388" y="4232275"/>
          <p14:tracePt t="54333" x="7453313" y="4232275"/>
          <p14:tracePt t="54342" x="7486650" y="4214813"/>
          <p14:tracePt t="54350" x="7521575" y="4214813"/>
          <p14:tracePt t="54357" x="7562850" y="4206875"/>
          <p14:tracePt t="54365" x="7588250" y="4206875"/>
          <p14:tracePt t="54373" x="7613650" y="4197350"/>
          <p14:tracePt t="54382" x="7648575" y="4197350"/>
          <p14:tracePt t="54389" x="7691438" y="4189413"/>
          <p14:tracePt t="54397" x="7724775" y="4189413"/>
          <p14:tracePt t="54405" x="7750175" y="4189413"/>
          <p14:tracePt t="54413" x="7783513" y="4189413"/>
          <p14:tracePt t="54422" x="7800975" y="4181475"/>
          <p14:tracePt t="54429" x="7835900" y="4181475"/>
          <p14:tracePt t="54438" x="7877175" y="4171950"/>
          <p14:tracePt t="54445" x="7912100" y="4164013"/>
          <p14:tracePt t="54453" x="7945438" y="4156075"/>
          <p14:tracePt t="54461" x="7970838" y="4156075"/>
          <p14:tracePt t="54469" x="8013700" y="4146550"/>
          <p14:tracePt t="54477" x="8047038" y="4130675"/>
          <p14:tracePt t="54485" x="8081963" y="4130675"/>
          <p14:tracePt t="54494" x="8132763" y="4105275"/>
          <p14:tracePt t="54502" x="8183563" y="4087813"/>
          <p14:tracePt t="54509" x="8243888" y="4070350"/>
          <p14:tracePt t="54517" x="8277225" y="4062413"/>
          <p14:tracePt t="54525" x="8353425" y="4037013"/>
          <p14:tracePt t="54533" x="8413750" y="4027488"/>
          <p14:tracePt t="54541" x="8497888" y="4011613"/>
          <p14:tracePt t="54550" x="8558213" y="3994150"/>
          <p14:tracePt t="54559" x="8634413" y="3986213"/>
          <p14:tracePt t="54567" x="8702675" y="3976688"/>
          <p14:tracePt t="54575" x="8804275" y="3951288"/>
          <p14:tracePt t="54582" x="8897938" y="3935413"/>
          <p14:tracePt t="54591" x="8982075" y="3917950"/>
          <p14:tracePt t="54600" x="9067800" y="3900488"/>
        </p14:tracePtLst>
      </p14:laserTraceLst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Picture 6" descr="Fig1-10">
            <a:extLst>
              <a:ext uri="{FF2B5EF4-FFF2-40B4-BE49-F238E27FC236}">
                <a16:creationId xmlns:a16="http://schemas.microsoft.com/office/drawing/2014/main" id="{F042003A-6F89-47ED-8E88-272B750698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913" y="3249613"/>
            <a:ext cx="6805612" cy="294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131" name="矩形 1">
            <a:extLst>
              <a:ext uri="{FF2B5EF4-FFF2-40B4-BE49-F238E27FC236}">
                <a16:creationId xmlns:a16="http://schemas.microsoft.com/office/drawing/2014/main" id="{FE681172-9380-4D39-AC0D-1EDDD56471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4213" y="903288"/>
            <a:ext cx="34988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en-US" altLang="zh-CN" sz="2400" b="1">
                <a:solidFill>
                  <a:srgbClr val="FF0000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Electron distribution</a:t>
            </a:r>
            <a:r>
              <a:rPr kumimoji="1" lang="zh-CN" altLang="en-US" sz="2400" b="1">
                <a:solidFill>
                  <a:srgbClr val="FF0000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：</a:t>
            </a:r>
          </a:p>
        </p:txBody>
      </p:sp>
      <p:pic>
        <p:nvPicPr>
          <p:cNvPr id="48132" name="Picture 6">
            <a:extLst>
              <a:ext uri="{FF2B5EF4-FFF2-40B4-BE49-F238E27FC236}">
                <a16:creationId xmlns:a16="http://schemas.microsoft.com/office/drawing/2014/main" id="{00E7A876-14E0-468D-993F-18957DF293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1700213"/>
            <a:ext cx="3836987" cy="1541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133" name="Picture 4">
            <a:extLst>
              <a:ext uri="{FF2B5EF4-FFF2-40B4-BE49-F238E27FC236}">
                <a16:creationId xmlns:a16="http://schemas.microsoft.com/office/drawing/2014/main" id="{7AFF2FC0-C09A-42DF-AF7A-F336F9AE60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3150" y="1360488"/>
            <a:ext cx="4057650" cy="2058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134" name="文本框 1">
            <a:extLst>
              <a:ext uri="{FF2B5EF4-FFF2-40B4-BE49-F238E27FC236}">
                <a16:creationId xmlns:a16="http://schemas.microsoft.com/office/drawing/2014/main" id="{B8C03201-38AC-4E23-9CD3-8E9BD747C6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95513" y="6197600"/>
            <a:ext cx="12096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400" b="1">
                <a:latin typeface="Arial" panose="020B0604020202020204" pitchFamily="34" charset="0"/>
                <a:ea typeface="楷体_GB2312" pitchFamily="49" charset="-122"/>
              </a:rPr>
              <a:t>Phenol</a:t>
            </a:r>
            <a:endParaRPr lang="zh-CN" altLang="en-US" sz="2400" b="1">
              <a:latin typeface="Arial" panose="020B0604020202020204" pitchFamily="34" charset="0"/>
              <a:ea typeface="楷体_GB2312" pitchFamily="49" charset="-122"/>
            </a:endParaRPr>
          </a:p>
        </p:txBody>
      </p:sp>
      <p:sp>
        <p:nvSpPr>
          <p:cNvPr id="48135" name="文本框 2">
            <a:extLst>
              <a:ext uri="{FF2B5EF4-FFF2-40B4-BE49-F238E27FC236}">
                <a16:creationId xmlns:a16="http://schemas.microsoft.com/office/drawing/2014/main" id="{8566857C-1A57-4086-8262-5DDB590F20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67400" y="6197600"/>
            <a:ext cx="12096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400" b="1">
                <a:latin typeface="Arial" panose="020B0604020202020204" pitchFamily="34" charset="0"/>
                <a:ea typeface="楷体_GB2312" pitchFamily="49" charset="-122"/>
              </a:rPr>
              <a:t>Aniline</a:t>
            </a:r>
            <a:endParaRPr lang="zh-CN" altLang="en-US" sz="2400" b="1">
              <a:latin typeface="Arial" panose="020B0604020202020204" pitchFamily="34" charset="0"/>
              <a:ea typeface="楷体_GB2312" pitchFamily="49" charset="-122"/>
            </a:endParaRPr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F8FF7D3E-82A1-4554-A4EA-E0F3A99659B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2410"/>
    </mc:Choice>
    <mc:Fallback>
      <p:transition spd="slow" advTm="1624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808" x="9050338" y="3611563"/>
          <p14:tracePt t="816" x="8923338" y="3629025"/>
          <p14:tracePt t="824" x="8642350" y="3629025"/>
          <p14:tracePt t="832" x="8489950" y="3636963"/>
          <p14:tracePt t="840" x="8345488" y="3636963"/>
          <p14:tracePt t="848" x="8031163" y="3636963"/>
          <p14:tracePt t="856" x="7707313" y="3636963"/>
          <p14:tracePt t="867" x="7572375" y="3636963"/>
          <p14:tracePt t="872" x="7291388" y="3636963"/>
          <p14:tracePt t="880" x="6977063" y="3636963"/>
          <p14:tracePt t="890" x="6654800" y="3636963"/>
          <p14:tracePt t="896" x="6297613" y="3611563"/>
          <p14:tracePt t="905" x="6161088" y="3603625"/>
          <p14:tracePt t="912" x="5846763" y="3552825"/>
          <p14:tracePt t="920" x="5753100" y="3543300"/>
          <p14:tracePt t="928" x="5591175" y="3517900"/>
          <p14:tracePt t="938" x="5446713" y="3492500"/>
          <p14:tracePt t="944" x="5387975" y="3484563"/>
          <p14:tracePt t="954" x="5260975" y="3459163"/>
          <p14:tracePt t="963" x="5218113" y="3449638"/>
          <p14:tracePt t="972" x="5167313" y="3441700"/>
          <p14:tracePt t="979" x="5141913" y="3441700"/>
          <p14:tracePt t="989" x="5132388" y="3441700"/>
          <p14:tracePt t="995" x="5132388" y="3467100"/>
          <p14:tracePt t="1006" x="5132388" y="3492500"/>
          <p14:tracePt t="1010" x="5149850" y="3509963"/>
          <p14:tracePt t="1019" x="5167313" y="3527425"/>
          <p14:tracePt t="1026" x="5208588" y="3552825"/>
          <p14:tracePt t="1152" x="5218113" y="3552825"/>
          <p14:tracePt t="1158" x="5243513" y="3535363"/>
          <p14:tracePt t="1167" x="5260975" y="3517900"/>
          <p14:tracePt t="1174" x="5276850" y="3484563"/>
          <p14:tracePt t="1182" x="5294313" y="3459163"/>
          <p14:tracePt t="1190" x="5294313" y="3441700"/>
          <p14:tracePt t="1198" x="5286375" y="3424238"/>
          <p14:tracePt t="1207" x="5276850" y="3408363"/>
          <p14:tracePt t="1214" x="5268913" y="3408363"/>
          <p14:tracePt t="1222" x="5260975" y="3408363"/>
          <p14:tracePt t="1230" x="5243513" y="3398838"/>
          <p14:tracePt t="1240" x="5218113" y="3382963"/>
          <p14:tracePt t="1248" x="5192713" y="3365500"/>
          <p14:tracePt t="1256" x="5175250" y="3348038"/>
          <p14:tracePt t="1264" x="5141913" y="3330575"/>
          <p14:tracePt t="1272" x="5106988" y="3322638"/>
          <p14:tracePt t="1280" x="5073650" y="3314700"/>
          <p14:tracePt t="1289" x="5038725" y="3314700"/>
          <p14:tracePt t="1297" x="4979988" y="3297238"/>
          <p14:tracePt t="1306" x="4962525" y="3289300"/>
          <p14:tracePt t="1312" x="4929188" y="3279775"/>
          <p14:tracePt t="1321" x="4886325" y="3254375"/>
          <p14:tracePt t="1328" x="4852988" y="3246438"/>
          <p14:tracePt t="1336" x="4818063" y="3228975"/>
          <p14:tracePt t="1344" x="4792663" y="3221038"/>
          <p14:tracePt t="1352" x="4767263" y="3211513"/>
          <p14:tracePt t="1360" x="4724400" y="3178175"/>
          <p14:tracePt t="1368" x="4699000" y="3160713"/>
          <p14:tracePt t="1378" x="4683125" y="3152775"/>
          <p14:tracePt t="1389" x="4673600" y="3135313"/>
          <p14:tracePt t="1396" x="4657725" y="3119438"/>
          <p14:tracePt t="1405" x="4640263" y="3109913"/>
          <p14:tracePt t="1412" x="4630738" y="3101975"/>
          <p14:tracePt t="1421" x="4605338" y="3076575"/>
          <p14:tracePt t="1428" x="4597400" y="3059113"/>
          <p14:tracePt t="1436" x="4572000" y="3041650"/>
          <p14:tracePt t="1444" x="4546600" y="3008313"/>
          <p14:tracePt t="1452" x="4521200" y="2990850"/>
          <p14:tracePt t="1460" x="4495800" y="2965450"/>
          <p14:tracePt t="1468" x="4470400" y="2949575"/>
          <p14:tracePt t="1476" x="4445000" y="2922588"/>
          <p14:tracePt t="1484" x="4410075" y="2897188"/>
          <p14:tracePt t="1492" x="4376738" y="2871788"/>
          <p14:tracePt t="1500" x="4333875" y="2830513"/>
          <p14:tracePt t="1514" x="4308475" y="2813050"/>
          <p14:tracePt t="1521" x="4257675" y="2770188"/>
          <p14:tracePt t="1530" x="4240213" y="2744788"/>
          <p14:tracePt t="1538" x="4214813" y="2719388"/>
          <p14:tracePt t="1546" x="4197350" y="2693988"/>
          <p14:tracePt t="1554" x="4171950" y="2668588"/>
          <p14:tracePt t="1562" x="4156075" y="2633663"/>
          <p14:tracePt t="1570" x="4130675" y="2608263"/>
          <p14:tracePt t="1578" x="4087813" y="2574925"/>
          <p14:tracePt t="1587" x="4052888" y="2541588"/>
          <p14:tracePt t="1594" x="4002088" y="2506663"/>
          <p14:tracePt t="1602" x="3925888" y="2438400"/>
          <p14:tracePt t="1610" x="3857625" y="2397125"/>
          <p14:tracePt t="1618" x="3806825" y="2362200"/>
          <p14:tracePt t="1627" x="3756025" y="2311400"/>
          <p14:tracePt t="1637" x="3697288" y="2268538"/>
          <p14:tracePt t="1643" x="3603625" y="2209800"/>
          <p14:tracePt t="1653" x="3535363" y="2184400"/>
          <p14:tracePt t="1659" x="3502025" y="2149475"/>
          <p14:tracePt t="1670" x="3441700" y="2124075"/>
          <p14:tracePt t="1675" x="3322638" y="2073275"/>
          <p14:tracePt t="1685" x="3263900" y="2039938"/>
          <p14:tracePt t="1695" x="3186113" y="2014538"/>
          <p14:tracePt t="1703" x="3033713" y="1946275"/>
          <p14:tracePt t="1711" x="2940050" y="1911350"/>
          <p14:tracePt t="1719" x="2881313" y="1895475"/>
          <p14:tracePt t="1727" x="2830513" y="1878013"/>
          <p14:tracePt t="1734" x="2744788" y="1852613"/>
          <p14:tracePt t="1742" x="2668588" y="1835150"/>
          <p14:tracePt t="1750" x="2582863" y="1809750"/>
          <p14:tracePt t="1758" x="2541588" y="1801813"/>
          <p14:tracePt t="1768" x="2481263" y="1793875"/>
          <p14:tracePt t="1774" x="2413000" y="1766888"/>
          <p14:tracePt t="1784" x="2371725" y="1766888"/>
          <p14:tracePt t="1790" x="2328863" y="1758950"/>
          <p14:tracePt t="1800" x="2268538" y="1751013"/>
          <p14:tracePt t="1806" x="2235200" y="1751013"/>
          <p14:tracePt t="1816" x="2200275" y="1741488"/>
          <p14:tracePt t="1824" x="2184400" y="1741488"/>
          <p14:tracePt t="1832" x="2159000" y="1741488"/>
          <p14:tracePt t="1840" x="2133600" y="1741488"/>
          <p14:tracePt t="1848" x="2116138" y="1741488"/>
          <p14:tracePt t="1856" x="2090738" y="1741488"/>
          <p14:tracePt t="1864" x="2055813" y="1741488"/>
          <p14:tracePt t="1872" x="2022475" y="1741488"/>
          <p14:tracePt t="1880" x="1997075" y="1733550"/>
          <p14:tracePt t="1890" x="1971675" y="1733550"/>
          <p14:tracePt t="1900" x="1954213" y="1733550"/>
          <p14:tracePt t="1908" x="1946275" y="1725613"/>
          <p14:tracePt t="1916" x="1928813" y="1725613"/>
          <p14:tracePt t="1926" x="1920875" y="1725613"/>
          <p14:tracePt t="1948" x="1911350" y="1725613"/>
          <p14:tracePt t="1956" x="1903413" y="1725613"/>
          <p14:tracePt t="1964" x="1895475" y="1725613"/>
          <p14:tracePt t="1980" x="1878013" y="1725613"/>
          <p14:tracePt t="1988" x="1852613" y="1725613"/>
          <p14:tracePt t="1996" x="1835150" y="1725613"/>
          <p14:tracePt t="2004" x="1784350" y="1741488"/>
          <p14:tracePt t="2012" x="1725613" y="1766888"/>
          <p14:tracePt t="2024" x="1682750" y="1784350"/>
          <p14:tracePt t="2032" x="1631950" y="1801813"/>
          <p14:tracePt t="2040" x="1571625" y="1835150"/>
          <p14:tracePt t="2050" x="1495425" y="1852613"/>
          <p14:tracePt t="2056" x="1444625" y="1885950"/>
          <p14:tracePt t="2066" x="1393825" y="1903413"/>
          <p14:tracePt t="2072" x="1317625" y="1938338"/>
          <p14:tracePt t="2082" x="1282700" y="1954213"/>
          <p14:tracePt t="2088" x="1266825" y="1963738"/>
          <p14:tracePt t="2098" x="1249363" y="1971675"/>
          <p14:tracePt t="2104" x="1223963" y="1979613"/>
          <p14:tracePt t="2122" x="1206500" y="1979613"/>
          <p14:tracePt t="2130" x="1198563" y="1979613"/>
          <p14:tracePt t="2138" x="1189038" y="1989138"/>
          <p14:tracePt t="2154" x="1173163" y="1989138"/>
          <p14:tracePt t="2162" x="1163638" y="1997075"/>
          <p14:tracePt t="2170" x="1155700" y="1997075"/>
          <p14:tracePt t="2178" x="1147763" y="1997075"/>
          <p14:tracePt t="2186" x="1138238" y="2005013"/>
          <p14:tracePt t="8081" x="1189038" y="2055813"/>
          <p14:tracePt t="8088" x="1216025" y="2082800"/>
          <p14:tracePt t="8094" x="1308100" y="2133600"/>
          <p14:tracePt t="8102" x="1376363" y="2166938"/>
          <p14:tracePt t="8110" x="1589088" y="2227263"/>
          <p14:tracePt t="8123" x="1733550" y="2243138"/>
          <p14:tracePt t="8127" x="2030413" y="2260600"/>
          <p14:tracePt t="8135" x="2319338" y="2260600"/>
          <p14:tracePt t="8148" x="2643188" y="2260600"/>
          <p14:tracePt t="8155" x="2990850" y="2252663"/>
          <p14:tracePt t="8164" x="3297238" y="2217738"/>
          <p14:tracePt t="8172" x="3603625" y="2166938"/>
          <p14:tracePt t="8179" x="3943350" y="2098675"/>
          <p14:tracePt t="8188" x="4138613" y="2055813"/>
          <p14:tracePt t="8194" x="4265613" y="2030413"/>
          <p14:tracePt t="8203" x="4341813" y="1997075"/>
          <p14:tracePt t="8210" x="4445000" y="1963738"/>
          <p14:tracePt t="8218" x="4521200" y="1928813"/>
          <p14:tracePt t="8226" x="4546600" y="1920875"/>
          <p14:tracePt t="8234" x="4564063" y="1903413"/>
          <p14:tracePt t="8242" x="4564063" y="1885950"/>
          <p14:tracePt t="8250" x="4572000" y="1885950"/>
          <p14:tracePt t="8258" x="4572000" y="1878013"/>
          <p14:tracePt t="8266" x="4572000" y="1860550"/>
          <p14:tracePt t="8274" x="4564063" y="1827213"/>
          <p14:tracePt t="8282" x="4538663" y="1776413"/>
          <p14:tracePt t="8290" x="4478338" y="1674813"/>
          <p14:tracePt t="8300" x="4419600" y="1597025"/>
          <p14:tracePt t="8308" x="4376738" y="1546225"/>
          <p14:tracePt t="8316" x="4316413" y="1487488"/>
          <p14:tracePt t="8324" x="4171950" y="1385888"/>
          <p14:tracePt t="8332" x="4079875" y="1325563"/>
          <p14:tracePt t="8340" x="3925888" y="1249363"/>
          <p14:tracePt t="8348" x="3841750" y="1231900"/>
          <p14:tracePt t="8356" x="3594100" y="1189038"/>
          <p14:tracePt t="8364" x="3449638" y="1163638"/>
          <p14:tracePt t="8372" x="3279775" y="1163638"/>
          <p14:tracePt t="8380" x="3127375" y="1163638"/>
          <p14:tracePt t="8389" x="2889250" y="1163638"/>
          <p14:tracePt t="8397" x="2711450" y="1163638"/>
          <p14:tracePt t="8405" x="2617788" y="1181100"/>
          <p14:tracePt t="8412" x="2336800" y="1223963"/>
          <p14:tracePt t="8420" x="2217738" y="1257300"/>
          <p14:tracePt t="8428" x="1971675" y="1317625"/>
          <p14:tracePt t="8437" x="1844675" y="1350963"/>
          <p14:tracePt t="8444" x="1690688" y="1401763"/>
          <p14:tracePt t="8452" x="1589088" y="1444625"/>
          <p14:tracePt t="8460" x="1495425" y="1495425"/>
          <p14:tracePt t="8472" x="1452563" y="1512888"/>
          <p14:tracePt t="8480" x="1385888" y="1555750"/>
          <p14:tracePt t="8488" x="1360488" y="1581150"/>
          <p14:tracePt t="8496" x="1333500" y="1606550"/>
          <p14:tracePt t="8504" x="1300163" y="1631950"/>
          <p14:tracePt t="8512" x="1282700" y="1665288"/>
          <p14:tracePt t="8520" x="1266825" y="1690688"/>
          <p14:tracePt t="8528" x="1249363" y="1716088"/>
          <p14:tracePt t="8537" x="1231900" y="1751013"/>
          <p14:tracePt t="8544" x="1216025" y="1793875"/>
          <p14:tracePt t="8552" x="1206500" y="1844675"/>
          <p14:tracePt t="8560" x="1189038" y="1885950"/>
          <p14:tracePt t="8570" x="1181100" y="1946275"/>
          <p14:tracePt t="8578" x="1163638" y="1997075"/>
          <p14:tracePt t="8587" x="1155700" y="2039938"/>
          <p14:tracePt t="8594" x="1155700" y="2073275"/>
          <p14:tracePt t="8602" x="1155700" y="2116138"/>
          <p14:tracePt t="8610" x="1155700" y="2159000"/>
          <p14:tracePt t="8618" x="1163638" y="2192338"/>
          <p14:tracePt t="8626" x="1189038" y="2227263"/>
          <p14:tracePt t="8634" x="1216025" y="2278063"/>
          <p14:tracePt t="8642" x="1249363" y="2328863"/>
          <p14:tracePt t="8651" x="1282700" y="2371725"/>
          <p14:tracePt t="8659" x="1333500" y="2422525"/>
          <p14:tracePt t="8666" x="1385888" y="2473325"/>
          <p14:tracePt t="8674" x="1477963" y="2541588"/>
          <p14:tracePt t="8683" x="1546225" y="2582863"/>
          <p14:tracePt t="8690" x="1649413" y="2651125"/>
          <p14:tracePt t="8699" x="1741488" y="2711450"/>
          <p14:tracePt t="8707" x="1827213" y="2752725"/>
          <p14:tracePt t="8715" x="1920875" y="2805113"/>
          <p14:tracePt t="8725" x="2039938" y="2863850"/>
          <p14:tracePt t="8730" x="2098675" y="2889250"/>
          <p14:tracePt t="8738" x="2252663" y="2940050"/>
          <p14:tracePt t="8747" x="2336800" y="2982913"/>
          <p14:tracePt t="8755" x="2405063" y="3016250"/>
          <p14:tracePt t="8763" x="2506663" y="3051175"/>
          <p14:tracePt t="8770" x="2651125" y="3101975"/>
          <p14:tracePt t="8779" x="2752725" y="3127375"/>
          <p14:tracePt t="8786" x="2830513" y="3135313"/>
          <p14:tracePt t="8794" x="2990850" y="3170238"/>
          <p14:tracePt t="8802" x="3094038" y="3178175"/>
          <p14:tracePt t="8810" x="3178175" y="3195638"/>
          <p14:tracePt t="8818" x="3289300" y="3203575"/>
          <p14:tracePt t="8826" x="3449638" y="3221038"/>
          <p14:tracePt t="8834" x="3586163" y="3238500"/>
          <p14:tracePt t="8842" x="3713163" y="3238500"/>
          <p14:tracePt t="8850" x="3867150" y="3254375"/>
          <p14:tracePt t="8865" x="4027488" y="3263900"/>
          <p14:tracePt t="8874" x="4394200" y="3279775"/>
          <p14:tracePt t="8881" x="4521200" y="3289300"/>
          <p14:tracePt t="8890" x="4657725" y="3289300"/>
          <p14:tracePt t="8896" x="4802188" y="3289300"/>
          <p14:tracePt t="8904" x="5081588" y="3305175"/>
          <p14:tracePt t="8912" x="5149850" y="3305175"/>
          <p14:tracePt t="8920" x="5405438" y="3305175"/>
          <p14:tracePt t="8928" x="5565775" y="3314700"/>
          <p14:tracePt t="8936" x="5694363" y="3314700"/>
          <p14:tracePt t="8944" x="5864225" y="3314700"/>
          <p14:tracePt t="8952" x="6016625" y="3330575"/>
          <p14:tracePt t="8960" x="6297613" y="3330575"/>
          <p14:tracePt t="8968" x="6432550" y="3330575"/>
          <p14:tracePt t="8976" x="6561138" y="3330575"/>
          <p14:tracePt t="8984" x="6840538" y="3330575"/>
          <p14:tracePt t="8992" x="7010400" y="3330575"/>
          <p14:tracePt t="9001" x="7172325" y="3330575"/>
          <p14:tracePt t="9008" x="7324725" y="3330575"/>
          <p14:tracePt t="9018" x="7435850" y="3330575"/>
          <p14:tracePt t="9024" x="7631113" y="3330575"/>
          <p14:tracePt t="9033" x="7742238" y="3330575"/>
          <p14:tracePt t="9040" x="7861300" y="3314700"/>
          <p14:tracePt t="9048" x="7996238" y="3305175"/>
          <p14:tracePt t="9056" x="8099425" y="3279775"/>
          <p14:tracePt t="9064" x="8175625" y="3271838"/>
          <p14:tracePt t="9072" x="8251825" y="3246438"/>
          <p14:tracePt t="9080" x="8294688" y="3238500"/>
          <p14:tracePt t="9088" x="8370888" y="3221038"/>
          <p14:tracePt t="9096" x="8447088" y="3195638"/>
          <p14:tracePt t="9104" x="8489950" y="3178175"/>
          <p14:tracePt t="9112" x="8591550" y="3144838"/>
          <p14:tracePt t="9121" x="8659813" y="3109913"/>
          <p14:tracePt t="9131" x="8702675" y="3084513"/>
          <p14:tracePt t="9138" x="8769350" y="3051175"/>
          <p14:tracePt t="9147" x="8821738" y="3008313"/>
          <p14:tracePt t="9153" x="8855075" y="2974975"/>
          <p14:tracePt t="9163" x="8905875" y="2932113"/>
          <p14:tracePt t="9169" x="8940800" y="2881313"/>
          <p14:tracePt t="9181" x="8966200" y="2855913"/>
          <p14:tracePt t="9190" x="8982075" y="2813050"/>
          <p14:tracePt t="9195" x="8999538" y="2787650"/>
          <p14:tracePt t="9204" x="9007475" y="2744788"/>
          <p14:tracePt t="9211" x="9017000" y="2711450"/>
          <p14:tracePt t="9218" x="9024938" y="2625725"/>
          <p14:tracePt t="9226" x="9024938" y="2566988"/>
          <p14:tracePt t="9234" x="9024938" y="2489200"/>
          <p14:tracePt t="9242" x="9024938" y="2463800"/>
          <p14:tracePt t="9250" x="9007475" y="2344738"/>
          <p14:tracePt t="9258" x="8991600" y="2303463"/>
          <p14:tracePt t="9266" x="8940800" y="2200275"/>
          <p14:tracePt t="9274" x="8888413" y="2124075"/>
          <p14:tracePt t="9282" x="8847138" y="2055813"/>
          <p14:tracePt t="9290" x="8769350" y="1979613"/>
          <p14:tracePt t="9298" x="8718550" y="1928813"/>
          <p14:tracePt t="9306" x="8642350" y="1870075"/>
          <p14:tracePt t="9314" x="8566150" y="1827213"/>
          <p14:tracePt t="9324" x="8396288" y="1758950"/>
          <p14:tracePt t="9330" x="8259763" y="1725613"/>
          <p14:tracePt t="9338" x="8031163" y="1649413"/>
          <p14:tracePt t="9346" x="7869238" y="1622425"/>
          <p14:tracePt t="9355" x="7537450" y="1589088"/>
          <p14:tracePt t="9362" x="7129463" y="1571625"/>
          <p14:tracePt t="9374" x="6926263" y="1571625"/>
          <p14:tracePt t="9382" x="6518275" y="1555750"/>
          <p14:tracePt t="9390" x="6203950" y="1555750"/>
          <p14:tracePt t="9398" x="5880100" y="1555750"/>
          <p14:tracePt t="9406" x="5481638" y="1555750"/>
          <p14:tracePt t="9414" x="5192713" y="1555750"/>
          <p14:tracePt t="9424" x="5048250" y="1555750"/>
          <p14:tracePt t="9432" x="4767263" y="1555750"/>
          <p14:tracePt t="9440" x="4478338" y="1555750"/>
          <p14:tracePt t="9449" x="4249738" y="1555750"/>
          <p14:tracePt t="9456" x="4095750" y="1555750"/>
          <p14:tracePt t="9465" x="3841750" y="1555750"/>
          <p14:tracePt t="9473" x="3603625" y="1555750"/>
          <p14:tracePt t="9482" x="3433763" y="1555750"/>
          <p14:tracePt t="9489" x="3279775" y="1555750"/>
          <p14:tracePt t="9497" x="3059113" y="1555750"/>
          <p14:tracePt t="9505" x="2922588" y="1555750"/>
          <p14:tracePt t="9512" x="2778125" y="1546225"/>
          <p14:tracePt t="9522" x="2643188" y="1546225"/>
          <p14:tracePt t="9529" x="2582863" y="1546225"/>
          <p14:tracePt t="9538" x="2455863" y="1546225"/>
          <p14:tracePt t="9545" x="2319338" y="1546225"/>
          <p14:tracePt t="9553" x="2192338" y="1546225"/>
          <p14:tracePt t="9561" x="2073275" y="1546225"/>
          <p14:tracePt t="9569" x="1989138" y="1555750"/>
          <p14:tracePt t="9577" x="1954213" y="1555750"/>
          <p14:tracePt t="9585" x="1878013" y="1581150"/>
          <p14:tracePt t="9593" x="1844675" y="1581150"/>
          <p14:tracePt t="9601" x="1801813" y="1589088"/>
          <p14:tracePt t="9609" x="1741488" y="1597025"/>
          <p14:tracePt t="9617" x="1716088" y="1606550"/>
          <p14:tracePt t="9625" x="1700213" y="1614488"/>
          <p14:tracePt t="9633" x="1682750" y="1614488"/>
          <p14:tracePt t="9641" x="1657350" y="1622425"/>
          <p14:tracePt t="9651" x="1639888" y="1631950"/>
          <p14:tracePt t="9657" x="1622425" y="1649413"/>
          <p14:tracePt t="9668" x="1606550" y="1665288"/>
          <p14:tracePt t="9672" x="1581150" y="1682750"/>
          <p14:tracePt t="9683" x="1555750" y="1716088"/>
          <p14:tracePt t="9690" x="1512888" y="1766888"/>
          <p14:tracePt t="9705" x="1470025" y="1827213"/>
          <p14:tracePt t="9709" x="1368425" y="1971675"/>
          <p14:tracePt t="9723" x="1282700" y="2082800"/>
          <p14:tracePt t="9727" x="1206500" y="2184400"/>
          <p14:tracePt t="9735" x="1138238" y="2260600"/>
          <p14:tracePt t="9743" x="1079500" y="2328863"/>
          <p14:tracePt t="9751" x="1028700" y="2422525"/>
          <p14:tracePt t="9759" x="977900" y="2498725"/>
          <p14:tracePt t="9767" x="942975" y="2582863"/>
          <p14:tracePt t="9775" x="925513" y="2660650"/>
          <p14:tracePt t="9783" x="917575" y="2701925"/>
          <p14:tracePt t="9792" x="917575" y="2762250"/>
          <p14:tracePt t="9799" x="917575" y="2881313"/>
          <p14:tracePt t="9806" x="917575" y="2922588"/>
          <p14:tracePt t="9815" x="917575" y="2965450"/>
          <p14:tracePt t="9822" x="925513" y="3025775"/>
          <p14:tracePt t="9831" x="942975" y="3076575"/>
          <p14:tracePt t="9838" x="977900" y="3152775"/>
          <p14:tracePt t="9846" x="1011238" y="3228975"/>
          <p14:tracePt t="9854" x="1044575" y="3271838"/>
          <p14:tracePt t="9862" x="1069975" y="3322638"/>
          <p14:tracePt t="9870" x="1112838" y="3373438"/>
          <p14:tracePt t="9878" x="1147763" y="3416300"/>
          <p14:tracePt t="9887" x="1206500" y="3484563"/>
          <p14:tracePt t="9894" x="1257300" y="3517900"/>
          <p14:tracePt t="9902" x="1350963" y="3578225"/>
          <p14:tracePt t="9910" x="1436688" y="3619500"/>
          <p14:tracePt t="9919" x="1530350" y="3671888"/>
          <p14:tracePt t="9927" x="1674813" y="3713163"/>
          <p14:tracePt t="9937" x="1928813" y="3763963"/>
          <p14:tracePt t="9943" x="2073275" y="3798888"/>
          <p14:tracePt t="9951" x="2328863" y="3832225"/>
          <p14:tracePt t="9959" x="2693988" y="3883025"/>
          <p14:tracePt t="9969" x="3051175" y="3917950"/>
          <p14:tracePt t="9975" x="3517900" y="3935413"/>
          <p14:tracePt t="9985" x="3960813" y="3976688"/>
          <p14:tracePt t="9991" x="4283075" y="3994150"/>
          <p14:tracePt t="10001" x="4657725" y="3994150"/>
          <p14:tracePt t="10009" x="5183188" y="4011613"/>
          <p14:tracePt t="10017" x="5557838" y="4011613"/>
          <p14:tracePt t="10025" x="5880100" y="4027488"/>
          <p14:tracePt t="10033" x="6169025" y="4027488"/>
          <p14:tracePt t="10040" x="6492875" y="4044950"/>
          <p14:tracePt t="10048" x="6789738" y="4062413"/>
          <p14:tracePt t="10056" x="7045325" y="4062413"/>
          <p14:tracePt t="10064" x="7205663" y="4062413"/>
          <p14:tracePt t="10072" x="7418388" y="4079875"/>
          <p14:tracePt t="10080" x="7562850" y="4079875"/>
          <p14:tracePt t="10092" x="7656513" y="4079875"/>
          <p14:tracePt t="10100" x="7835900" y="4079875"/>
          <p14:tracePt t="10108" x="7927975" y="4079875"/>
          <p14:tracePt t="10116" x="8074025" y="4087813"/>
          <p14:tracePt t="10139" x="8269288" y="4087813"/>
          <p14:tracePt t="10140" x="8353425" y="4087813"/>
          <p14:tracePt t="10148" x="8439150" y="4105275"/>
          <p14:tracePt t="10156" x="8497888" y="4105275"/>
          <p14:tracePt t="10164" x="8558213" y="4105275"/>
          <p14:tracePt t="10172" x="8624888" y="4105275"/>
          <p14:tracePt t="10180" x="8677275" y="4105275"/>
          <p14:tracePt t="10188" x="8702675" y="4105275"/>
          <p14:tracePt t="10196" x="8728075" y="4105275"/>
          <p14:tracePt t="10205" x="8761413" y="4105275"/>
          <p14:tracePt t="10212" x="8786813" y="4105275"/>
          <p14:tracePt t="10222" x="8812213" y="4105275"/>
          <p14:tracePt t="10228" x="8837613" y="4105275"/>
          <p14:tracePt t="10237" x="8855075" y="4105275"/>
          <p14:tracePt t="10244" x="8880475" y="4105275"/>
          <p14:tracePt t="10252" x="8905875" y="4105275"/>
          <p14:tracePt t="10262" x="8913813" y="4105275"/>
          <p14:tracePt t="10268" x="8931275" y="4105275"/>
          <p14:tracePt t="10278" x="8940800" y="4105275"/>
          <p14:tracePt t="10284" x="8948738" y="4105275"/>
          <p14:tracePt t="10298" x="8956675" y="4105275"/>
          <p14:tracePt t="10306" x="8966200" y="4105275"/>
          <p14:tracePt t="10314" x="8966200" y="4095750"/>
          <p14:tracePt t="10322" x="8982075" y="4087813"/>
          <p14:tracePt t="10330" x="8991600" y="4079875"/>
          <p14:tracePt t="10339" x="9024938" y="4027488"/>
          <p14:tracePt t="10347" x="9032875" y="4002088"/>
          <p14:tracePt t="10355" x="9058275" y="3960813"/>
          <p14:tracePt t="10363" x="9110663" y="3867150"/>
          <p14:tracePt t="10506" x="8999538" y="1766888"/>
          <p14:tracePt t="10518" x="8888413" y="1708150"/>
          <p14:tracePt t="10526" x="8736013" y="1631950"/>
          <p14:tracePt t="10535" x="8583613" y="1563688"/>
          <p14:tracePt t="10544" x="8294688" y="1504950"/>
          <p14:tracePt t="10552" x="7954963" y="1411288"/>
          <p14:tracePt t="10560" x="7758113" y="1385888"/>
          <p14:tracePt t="10568" x="7377113" y="1343025"/>
          <p14:tracePt t="10576" x="7045325" y="1308100"/>
          <p14:tracePt t="10584" x="6696075" y="1292225"/>
          <p14:tracePt t="10592" x="6237288" y="1292225"/>
          <p14:tracePt t="10605" x="5829300" y="1274763"/>
          <p14:tracePt t="10612" x="4997450" y="1274763"/>
          <p14:tracePt t="10621" x="4589463" y="1274763"/>
          <p14:tracePt t="10629" x="4275138" y="1274763"/>
          <p14:tracePt t="10636" x="3986213" y="1274763"/>
          <p14:tracePt t="10644" x="3841750" y="1274763"/>
          <p14:tracePt t="10652" x="3586163" y="1282700"/>
          <p14:tracePt t="10660" x="3398838" y="1292225"/>
          <p14:tracePt t="10669" x="3271838" y="1308100"/>
          <p14:tracePt t="10676" x="3160713" y="1308100"/>
          <p14:tracePt t="10684" x="3067050" y="1325563"/>
          <p14:tracePt t="10692" x="2940050" y="1343025"/>
          <p14:tracePt t="10700" x="2830513" y="1376363"/>
          <p14:tracePt t="10708" x="2736850" y="1393825"/>
          <p14:tracePt t="10716" x="2668588" y="1419225"/>
          <p14:tracePt t="10724" x="2557463" y="1452563"/>
          <p14:tracePt t="10732" x="2413000" y="1512888"/>
          <p14:tracePt t="10740" x="2293938" y="1563688"/>
          <p14:tracePt t="10748" x="2217738" y="1581150"/>
          <p14:tracePt t="10756" x="2065338" y="1649413"/>
          <p14:tracePt t="10764" x="1911350" y="1708150"/>
          <p14:tracePt t="10772" x="1793875" y="1741488"/>
          <p14:tracePt t="10780" x="1622425" y="1809750"/>
          <p14:tracePt t="10789" x="1470025" y="1878013"/>
          <p14:tracePt t="10797" x="1333500" y="1920875"/>
          <p14:tracePt t="10811" x="1223963" y="1971675"/>
          <p14:tracePt t="10817" x="1044575" y="2047875"/>
          <p14:tracePt t="10827" x="952500" y="2098675"/>
          <p14:tracePt t="10833" x="808038" y="2159000"/>
          <p14:tracePt t="10843" x="714375" y="2192338"/>
          <p14:tracePt t="10849" x="663575" y="2227263"/>
          <p14:tracePt t="10859" x="560388" y="2268538"/>
          <p14:tracePt t="10867" x="501650" y="2303463"/>
          <p14:tracePt t="10874" x="476250" y="2319338"/>
          <p14:tracePt t="10882" x="433388" y="2344738"/>
          <p14:tracePt t="10890" x="407988" y="2362200"/>
          <p14:tracePt t="10899" x="390525" y="2371725"/>
          <p14:tracePt t="10908" x="365125" y="2379663"/>
          <p14:tracePt t="10914" x="365125" y="2387600"/>
          <p14:tracePt t="10924" x="365125" y="2397125"/>
          <p14:tracePt t="10946" x="365125" y="2405063"/>
          <p14:tracePt t="10954" x="357188" y="2438400"/>
          <p14:tracePt t="10962" x="357188" y="2463800"/>
          <p14:tracePt t="10971" x="357188" y="2481263"/>
          <p14:tracePt t="10978" x="357188" y="2506663"/>
          <p14:tracePt t="10986" x="357188" y="2541588"/>
          <p14:tracePt t="10994" x="357188" y="2574925"/>
          <p14:tracePt t="11002" x="357188" y="2600325"/>
          <p14:tracePt t="11010" x="357188" y="2633663"/>
          <p14:tracePt t="11018" x="374650" y="2668588"/>
          <p14:tracePt t="11026" x="382588" y="2719388"/>
          <p14:tracePt t="11035" x="407988" y="2752725"/>
          <p14:tracePt t="11042" x="425450" y="2805113"/>
          <p14:tracePt t="11051" x="466725" y="2855913"/>
          <p14:tracePt t="11058" x="492125" y="2889250"/>
          <p14:tracePt t="11067" x="509588" y="2914650"/>
          <p14:tracePt t="11074" x="527050" y="2940050"/>
          <p14:tracePt t="11083" x="552450" y="2957513"/>
          <p14:tracePt t="11090" x="569913" y="2965450"/>
          <p14:tracePt t="11098" x="585788" y="2990850"/>
          <p14:tracePt t="11122" x="628650" y="3016250"/>
          <p14:tracePt t="11124" x="646113" y="3033713"/>
          <p14:tracePt t="11132" x="654050" y="3041650"/>
          <p14:tracePt t="11140" x="663575" y="3041650"/>
          <p14:tracePt t="11148" x="671513" y="3051175"/>
          <p14:tracePt t="11156" x="679450" y="3059113"/>
          <p14:tracePt t="11180" x="688975" y="3067050"/>
          <p14:tracePt t="11189" x="704850" y="3076575"/>
          <p14:tracePt t="11196" x="714375" y="3084513"/>
          <p14:tracePt t="11206" x="730250" y="3101975"/>
          <p14:tracePt t="11212" x="747713" y="3101975"/>
          <p14:tracePt t="11220" x="765175" y="3109913"/>
          <p14:tracePt t="11228" x="781050" y="3119438"/>
          <p14:tracePt t="11236" x="808038" y="3127375"/>
          <p14:tracePt t="11244" x="833438" y="3144838"/>
          <p14:tracePt t="11252" x="884238" y="3152775"/>
          <p14:tracePt t="11260" x="917575" y="3170238"/>
          <p14:tracePt t="11268" x="952500" y="3170238"/>
          <p14:tracePt t="11276" x="1044575" y="3186113"/>
          <p14:tracePt t="11284" x="1130300" y="3211513"/>
          <p14:tracePt t="11292" x="1198563" y="3211513"/>
          <p14:tracePt t="11300" x="1401763" y="3238500"/>
          <p14:tracePt t="11308" x="1487488" y="3246438"/>
          <p14:tracePt t="11320" x="1649413" y="3263900"/>
          <p14:tracePt t="11328" x="1784350" y="3263900"/>
          <p14:tracePt t="11336" x="2022475" y="3271838"/>
          <p14:tracePt t="11344" x="2174875" y="3271838"/>
          <p14:tracePt t="11352" x="2319338" y="3289300"/>
          <p14:tracePt t="11360" x="2574925" y="3289300"/>
          <p14:tracePt t="11371" x="2719388" y="3297238"/>
          <p14:tracePt t="11377" x="2855913" y="3297238"/>
          <p14:tracePt t="11388" x="3000375" y="3314700"/>
          <p14:tracePt t="11393" x="3127375" y="3314700"/>
          <p14:tracePt t="11402" x="3263900" y="3314700"/>
          <p14:tracePt t="11410" x="3340100" y="3322638"/>
          <p14:tracePt t="11419" x="3424238" y="3322638"/>
          <p14:tracePt t="11427" x="3492500" y="3322638"/>
          <p14:tracePt t="11435" x="3552825" y="3330575"/>
          <p14:tracePt t="11442" x="3603625" y="3330575"/>
          <p14:tracePt t="11452" x="3619500" y="3330575"/>
          <p14:tracePt t="11458" x="3654425" y="3330575"/>
          <p14:tracePt t="11468" x="3679825" y="3330575"/>
          <p14:tracePt t="11474" x="3697288" y="3330575"/>
          <p14:tracePt t="11483" x="3722688" y="3330575"/>
          <p14:tracePt t="11490" x="3748088" y="3330575"/>
          <p14:tracePt t="11498" x="3773488" y="3330575"/>
          <p14:tracePt t="11506" x="3798888" y="3330575"/>
          <p14:tracePt t="11514" x="3832225" y="3330575"/>
          <p14:tracePt t="11522" x="3857625" y="3330575"/>
          <p14:tracePt t="11530" x="3875088" y="3330575"/>
          <p14:tracePt t="11543" x="3917950" y="3322638"/>
          <p14:tracePt t="11556" x="3951288" y="3322638"/>
          <p14:tracePt t="11563" x="4062413" y="3314700"/>
          <p14:tracePt t="11572" x="4121150" y="3305175"/>
          <p14:tracePt t="11579" x="4164013" y="3305175"/>
          <p14:tracePt t="11587" x="4224338" y="3305175"/>
          <p14:tracePt t="11595" x="4275138" y="3297238"/>
          <p14:tracePt t="11603" x="4316413" y="3297238"/>
          <p14:tracePt t="11611" x="4402138" y="3297238"/>
          <p14:tracePt t="11619" x="4460875" y="3297238"/>
          <p14:tracePt t="11627" x="4503738" y="3289300"/>
          <p14:tracePt t="11638" x="4564063" y="3289300"/>
          <p14:tracePt t="11642" x="4648200" y="3289300"/>
          <p14:tracePt t="11650" x="4733925" y="3289300"/>
          <p14:tracePt t="11658" x="4775200" y="3289300"/>
          <p14:tracePt t="11668" x="4860925" y="3289300"/>
          <p14:tracePt t="11674" x="4937125" y="3289300"/>
          <p14:tracePt t="11684" x="4987925" y="3289300"/>
          <p14:tracePt t="11692" x="5106988" y="3289300"/>
          <p14:tracePt t="11700" x="5157788" y="3289300"/>
          <p14:tracePt t="11708" x="5276850" y="3289300"/>
          <p14:tracePt t="11716" x="5345113" y="3289300"/>
          <p14:tracePt t="11724" x="5446713" y="3289300"/>
          <p14:tracePt t="11732" x="5540375" y="3289300"/>
          <p14:tracePt t="11740" x="5616575" y="3289300"/>
          <p14:tracePt t="11748" x="5727700" y="3289300"/>
          <p14:tracePt t="11757" x="5872163" y="3289300"/>
          <p14:tracePt t="11765" x="5983288" y="3289300"/>
          <p14:tracePt t="11773" x="6067425" y="3289300"/>
          <p14:tracePt t="11781" x="6211888" y="3271838"/>
          <p14:tracePt t="11789" x="6323013" y="3263900"/>
          <p14:tracePt t="11796" x="6391275" y="3263900"/>
          <p14:tracePt t="11805" x="6518275" y="3263900"/>
          <p14:tracePt t="11812" x="6619875" y="3254375"/>
          <p14:tracePt t="11820" x="6680200" y="3254375"/>
          <p14:tracePt t="11832" x="6738938" y="3238500"/>
          <p14:tracePt t="11840" x="6807200" y="3238500"/>
          <p14:tracePt t="11848" x="6865938" y="3238500"/>
          <p14:tracePt t="11856" x="6943725" y="3228975"/>
          <p14:tracePt t="11864" x="6985000" y="3228975"/>
          <p14:tracePt t="11872" x="7053263" y="3221038"/>
          <p14:tracePt t="11880" x="7104063" y="3221038"/>
          <p14:tracePt t="11889" x="7164388" y="3211513"/>
          <p14:tracePt t="11897" x="7189788" y="3211513"/>
          <p14:tracePt t="11908" x="7232650" y="3211513"/>
          <p14:tracePt t="11912" x="7291388" y="3203575"/>
          <p14:tracePt t="11924" x="7342188" y="3186113"/>
          <p14:tracePt t="11928" x="7385050" y="3186113"/>
          <p14:tracePt t="11940" x="7418388" y="3186113"/>
          <p14:tracePt t="11944" x="7486650" y="3170238"/>
          <p14:tracePt t="11955" x="7512050" y="3170238"/>
          <p14:tracePt t="11963" x="7554913" y="3160713"/>
          <p14:tracePt t="11972" x="7597775" y="3160713"/>
          <p14:tracePt t="11979" x="7631113" y="3152775"/>
          <p14:tracePt t="11987" x="7656513" y="3152775"/>
          <p14:tracePt t="11995" x="7673975" y="3144838"/>
          <p14:tracePt t="12003" x="7681913" y="3144838"/>
          <p14:tracePt t="12011" x="7691438" y="3144838"/>
          <p14:tracePt t="12019" x="7699375" y="3144838"/>
          <p14:tracePt t="12027" x="7707313" y="3144838"/>
          <p14:tracePt t="12035" x="7716838" y="3144838"/>
          <p14:tracePt t="12042" x="7724775" y="3144838"/>
          <p14:tracePt t="12051" x="7732713" y="3144838"/>
          <p14:tracePt t="12058" x="7742238" y="3144838"/>
          <p14:tracePt t="12180" x="7750175" y="3144838"/>
          <p14:tracePt t="12187" x="7767638" y="3144838"/>
          <p14:tracePt t="12202" x="7783513" y="3144838"/>
          <p14:tracePt t="12210" x="7800975" y="3144838"/>
          <p14:tracePt t="12218" x="7810500" y="3144838"/>
          <p14:tracePt t="12230" x="7818438" y="3144838"/>
          <p14:tracePt t="12238" x="7826375" y="3144838"/>
          <p14:tracePt t="12248" x="7843838" y="3144838"/>
          <p14:tracePt t="12256" x="7861300" y="3144838"/>
          <p14:tracePt t="12272" x="7886700" y="3144838"/>
          <p14:tracePt t="12300" x="7902575" y="3144838"/>
          <p14:tracePt t="12308" x="7937500" y="3144838"/>
          <p14:tracePt t="12316" x="7954963" y="3144838"/>
          <p14:tracePt t="12324" x="7970838" y="3144838"/>
          <p14:tracePt t="12332" x="7996238" y="3144838"/>
          <p14:tracePt t="12345" x="8005763" y="3144838"/>
          <p14:tracePt t="12354" x="8047038" y="3144838"/>
          <p14:tracePt t="12364" x="8064500" y="3144838"/>
          <p14:tracePt t="12372" x="8081963" y="3144838"/>
          <p14:tracePt t="12380" x="8107363" y="3144838"/>
          <p14:tracePt t="12388" x="8132763" y="3144838"/>
          <p14:tracePt t="12396" x="8140700" y="3144838"/>
          <p14:tracePt t="12406" x="8166100" y="3144838"/>
          <p14:tracePt t="12412" x="8191500" y="3152775"/>
          <p14:tracePt t="12422" x="8218488" y="3152775"/>
          <p14:tracePt t="12428" x="8234363" y="3160713"/>
          <p14:tracePt t="12437" x="8259763" y="3160713"/>
          <p14:tracePt t="12444" x="8285163" y="3160713"/>
          <p14:tracePt t="12452" x="8294688" y="3170238"/>
          <p14:tracePt t="12460" x="8310563" y="3170238"/>
          <p14:tracePt t="12469" x="8320088" y="3170238"/>
          <p14:tracePt t="12476" x="8320088" y="3178175"/>
          <p14:tracePt t="12484" x="8328025" y="3178175"/>
          <p14:tracePt t="12492" x="8335963" y="3178175"/>
          <p14:tracePt t="15565" x="8328025" y="3178175"/>
          <p14:tracePt t="15571" x="8277225" y="3186113"/>
          <p14:tracePt t="15578" x="8183563" y="3203575"/>
          <p14:tracePt t="15587" x="8074025" y="3228975"/>
          <p14:tracePt t="15595" x="7945438" y="3254375"/>
          <p14:tracePt t="15602" x="7716838" y="3297238"/>
          <p14:tracePt t="15613" x="7572375" y="3322638"/>
          <p14:tracePt t="15618" x="7377113" y="3348038"/>
          <p14:tracePt t="15629" x="7215188" y="3373438"/>
          <p14:tracePt t="15638" x="6959600" y="3416300"/>
          <p14:tracePt t="15645" x="6815138" y="3441700"/>
          <p14:tracePt t="15652" x="6526213" y="3502025"/>
          <p14:tracePt t="15660" x="6305550" y="3543300"/>
          <p14:tracePt t="15668" x="5999163" y="3594100"/>
          <p14:tracePt t="15676" x="5854700" y="3619500"/>
          <p14:tracePt t="15684" x="5575300" y="3654425"/>
          <p14:tracePt t="15692" x="5430838" y="3679825"/>
          <p14:tracePt t="15700" x="5124450" y="3705225"/>
          <p14:tracePt t="15708" x="4997450" y="3730625"/>
          <p14:tracePt t="15716" x="4733925" y="3756025"/>
          <p14:tracePt t="15728" x="4513263" y="3790950"/>
          <p14:tracePt t="15737" x="4300538" y="3798888"/>
          <p14:tracePt t="15744" x="4062413" y="3816350"/>
          <p14:tracePt t="15752" x="3925888" y="3816350"/>
          <p14:tracePt t="15760" x="3646488" y="3816350"/>
          <p14:tracePt t="15769" x="3416300" y="3816350"/>
          <p14:tracePt t="15776" x="3254375" y="3816350"/>
          <p14:tracePt t="15785" x="3076575" y="3798888"/>
          <p14:tracePt t="15793" x="2940050" y="3790950"/>
          <p14:tracePt t="15801" x="2711450" y="3730625"/>
          <p14:tracePt t="15809" x="2532063" y="3679825"/>
          <p14:tracePt t="15817" x="2319338" y="3586163"/>
          <p14:tracePt t="15825" x="2133600" y="3502025"/>
          <p14:tracePt t="15832" x="1870075" y="3348038"/>
          <p14:tracePt t="15841" x="1733550" y="3254375"/>
          <p14:tracePt t="15849" x="1622425" y="3178175"/>
          <p14:tracePt t="15857" x="1512888" y="3059113"/>
          <p14:tracePt t="15865" x="1427163" y="2940050"/>
          <p14:tracePt t="15875" x="1360488" y="2830513"/>
          <p14:tracePt t="15880" x="1325563" y="2752725"/>
          <p14:tracePt t="15888" x="1292225" y="2608263"/>
          <p14:tracePt t="15896" x="1257300" y="2498725"/>
          <p14:tracePt t="15905" x="1231900" y="2438400"/>
          <p14:tracePt t="15913" x="1206500" y="2303463"/>
          <p14:tracePt t="15922" x="1189038" y="2243138"/>
          <p14:tracePt t="15930" x="1163638" y="2098675"/>
          <p14:tracePt t="15938" x="1155700" y="2039938"/>
          <p14:tracePt t="15946" x="1130300" y="1911350"/>
          <p14:tracePt t="15955" x="1112838" y="1827213"/>
          <p14:tracePt t="15962" x="1104900" y="1766888"/>
          <p14:tracePt t="15970" x="1079500" y="1733550"/>
          <p14:tracePt t="15978" x="1079500" y="1708150"/>
          <p14:tracePt t="15987" x="1062038" y="1674813"/>
          <p14:tracePt t="15994" x="1044575" y="1657350"/>
          <p14:tracePt t="16002" x="1028700" y="1631950"/>
          <p14:tracePt t="16010" x="1003300" y="1614488"/>
          <p14:tracePt t="16018" x="977900" y="1597025"/>
          <p14:tracePt t="16026" x="952500" y="1571625"/>
          <p14:tracePt t="16034" x="935038" y="1555750"/>
          <p14:tracePt t="16043" x="884238" y="1530350"/>
          <p14:tracePt t="16050" x="833438" y="1495425"/>
          <p14:tracePt t="16059" x="790575" y="1477963"/>
          <p14:tracePt t="16066" x="755650" y="1462088"/>
          <p14:tracePt t="16075" x="730250" y="1462088"/>
          <p14:tracePt t="16082" x="722313" y="1452563"/>
          <p14:tracePt t="16126" x="722313" y="1462088"/>
          <p14:tracePt t="16134" x="722313" y="1504950"/>
          <p14:tracePt t="16145" x="722313" y="1563688"/>
          <p14:tracePt t="16150" x="722313" y="1682750"/>
          <p14:tracePt t="16159" x="722313" y="1784350"/>
          <p14:tracePt t="16169" x="730250" y="1895475"/>
          <p14:tracePt t="16178" x="739775" y="2055813"/>
          <p14:tracePt t="16184" x="765175" y="2166938"/>
          <p14:tracePt t="16191" x="808038" y="2413000"/>
          <p14:tracePt t="16200" x="841375" y="2582863"/>
          <p14:tracePt t="16208" x="892175" y="2863850"/>
          <p14:tracePt t="16216" x="917575" y="3025775"/>
          <p14:tracePt t="16224" x="935038" y="3297238"/>
          <p14:tracePt t="16237" x="942975" y="3475038"/>
          <p14:tracePt t="16244" x="942975" y="3679825"/>
          <p14:tracePt t="16252" x="942975" y="3790950"/>
          <p14:tracePt t="16260" x="942975" y="3986213"/>
          <p14:tracePt t="16268" x="942975" y="4138613"/>
          <p14:tracePt t="16276" x="935038" y="4300538"/>
          <p14:tracePt t="16284" x="935038" y="4427538"/>
          <p14:tracePt t="16292" x="909638" y="4605338"/>
          <p14:tracePt t="16300" x="909638" y="4733925"/>
          <p14:tracePt t="16308" x="909638" y="4818063"/>
          <p14:tracePt t="16316" x="892175" y="4987925"/>
          <p14:tracePt t="16325" x="892175" y="5116513"/>
          <p14:tracePt t="16333" x="884238" y="5218113"/>
          <p14:tracePt t="16341" x="884238" y="5302250"/>
          <p14:tracePt t="16349" x="884238" y="5345113"/>
          <p14:tracePt t="16356" x="884238" y="5380038"/>
          <p14:tracePt t="16364" x="884238" y="5405438"/>
          <p14:tracePt t="16413" x="892175" y="5405438"/>
          <p14:tracePt t="16420" x="900113" y="5405438"/>
          <p14:tracePt t="16430" x="909638" y="5395913"/>
          <p14:tracePt t="16438" x="909638" y="5387975"/>
          <p14:tracePt t="16446" x="909638" y="5362575"/>
          <p14:tracePt t="16452" x="909638" y="5327650"/>
          <p14:tracePt t="16461" x="909638" y="5268913"/>
          <p14:tracePt t="16468" x="909638" y="5192713"/>
          <p14:tracePt t="16478" x="909638" y="5064125"/>
          <p14:tracePt t="16487" x="909638" y="4767263"/>
          <p14:tracePt t="16494" x="909638" y="4452938"/>
          <p14:tracePt t="16502" x="892175" y="4070350"/>
          <p14:tracePt t="16510" x="892175" y="3611563"/>
          <p14:tracePt t="16518" x="892175" y="3263900"/>
          <p14:tracePt t="16527" x="900113" y="2914650"/>
          <p14:tracePt t="16535" x="917575" y="2701925"/>
          <p14:tracePt t="16543" x="935038" y="2489200"/>
          <p14:tracePt t="16551" x="935038" y="2336800"/>
          <p14:tracePt t="16559" x="935038" y="2252663"/>
          <p14:tracePt t="16567" x="935038" y="2209800"/>
          <p14:tracePt t="16575" x="935038" y="2149475"/>
          <p14:tracePt t="16583" x="925513" y="2098675"/>
          <p14:tracePt t="16593" x="917575" y="2082800"/>
          <p14:tracePt t="16732" x="917575" y="2073275"/>
          <p14:tracePt t="16738" x="917575" y="2055813"/>
          <p14:tracePt t="16748" x="917575" y="2047875"/>
          <p14:tracePt t="16754" x="917575" y="2039938"/>
          <p14:tracePt t="16765" x="917575" y="2030413"/>
          <p14:tracePt t="16772" x="917575" y="2022475"/>
          <p14:tracePt t="16781" x="917575" y="2005013"/>
          <p14:tracePt t="16796" x="917575" y="1997075"/>
          <p14:tracePt t="16868" x="917575" y="1989138"/>
          <p14:tracePt t="16893" x="917575" y="1979613"/>
          <p14:tracePt t="16900" x="917575" y="1971675"/>
          <p14:tracePt t="16908" x="917575" y="1963738"/>
          <p14:tracePt t="16940" x="917575" y="1954213"/>
          <p14:tracePt t="16948" x="925513" y="1954213"/>
          <p14:tracePt t="16956" x="925513" y="1946275"/>
          <p14:tracePt t="16964" x="935038" y="1946275"/>
          <p14:tracePt t="16980" x="935038" y="1928813"/>
          <p14:tracePt t="16988" x="952500" y="1920875"/>
          <p14:tracePt t="16996" x="960438" y="1903413"/>
          <p14:tracePt t="17005" x="985838" y="1885950"/>
          <p14:tracePt t="17012" x="1003300" y="1860550"/>
          <p14:tracePt t="17020" x="1019175" y="1844675"/>
          <p14:tracePt t="17030" x="1069975" y="1827213"/>
          <p14:tracePt t="17037" x="1096963" y="1801813"/>
          <p14:tracePt t="17046" x="1138238" y="1784350"/>
          <p14:tracePt t="17055" x="1189038" y="1758950"/>
          <p14:tracePt t="17062" x="1223963" y="1751013"/>
          <p14:tracePt t="17070" x="1266825" y="1741488"/>
          <p14:tracePt t="17078" x="1308100" y="1741488"/>
          <p14:tracePt t="17087" x="1360488" y="1733550"/>
          <p14:tracePt t="17094" x="1401763" y="1733550"/>
          <p14:tracePt t="17102" x="1470025" y="1733550"/>
          <p14:tracePt t="17110" x="1530350" y="1733550"/>
          <p14:tracePt t="17123" x="1581150" y="1733550"/>
          <p14:tracePt t="17126" x="1649413" y="1733550"/>
          <p14:tracePt t="17135" x="1716088" y="1733550"/>
          <p14:tracePt t="17143" x="1844675" y="1751013"/>
          <p14:tracePt t="17150" x="1903413" y="1751013"/>
          <p14:tracePt t="17158" x="2030413" y="1751013"/>
          <p14:tracePt t="17170" x="2159000" y="1751013"/>
          <p14:tracePt t="17178" x="2243138" y="1751013"/>
          <p14:tracePt t="17187" x="2311400" y="1751013"/>
          <p14:tracePt t="17194" x="2413000" y="1751013"/>
          <p14:tracePt t="17202" x="2498725" y="1751013"/>
          <p14:tracePt t="17210" x="2532063" y="1751013"/>
          <p14:tracePt t="17218" x="2608263" y="1751013"/>
          <p14:tracePt t="17226" x="2668588" y="1751013"/>
          <p14:tracePt t="17234" x="2719388" y="1751013"/>
          <p14:tracePt t="17242" x="2770188" y="1751013"/>
          <p14:tracePt t="17250" x="2820988" y="1751013"/>
          <p14:tracePt t="17258" x="2881313" y="1751013"/>
          <p14:tracePt t="17266" x="2940050" y="1751013"/>
          <p14:tracePt t="17274" x="2974975" y="1751013"/>
          <p14:tracePt t="17282" x="3051175" y="1751013"/>
          <p14:tracePt t="17293" x="3119438" y="1758950"/>
          <p14:tracePt t="17298" x="3238500" y="1758950"/>
          <p14:tracePt t="17308" x="3289300" y="1758950"/>
          <p14:tracePt t="17315" x="3416300" y="1766888"/>
          <p14:tracePt t="17324" x="3543300" y="1766888"/>
          <p14:tracePt t="17331" x="3671888" y="1766888"/>
          <p14:tracePt t="17340" x="3781425" y="1766888"/>
          <p14:tracePt t="17348" x="3883025" y="1766888"/>
          <p14:tracePt t="17356" x="4027488" y="1766888"/>
          <p14:tracePt t="17364" x="4121150" y="1766888"/>
          <p14:tracePt t="17372" x="4224338" y="1766888"/>
          <p14:tracePt t="17380" x="4419600" y="1766888"/>
          <p14:tracePt t="17388" x="4513263" y="1766888"/>
          <p14:tracePt t="17397" x="4665663" y="1766888"/>
          <p14:tracePt t="17406" x="4724400" y="1766888"/>
          <p14:tracePt t="17413" x="4852988" y="1784350"/>
          <p14:tracePt t="17422" x="4929188" y="1784350"/>
          <p14:tracePt t="17429" x="4972050" y="1784350"/>
          <p14:tracePt t="17438" x="5005388" y="1784350"/>
          <p14:tracePt t="17445" x="5022850" y="1793875"/>
          <p14:tracePt t="17453" x="5048250" y="1793875"/>
          <p14:tracePt t="17465" x="5056188" y="1793875"/>
          <p14:tracePt t="17474" x="5056188" y="1801813"/>
          <p14:tracePt t="17513" x="5056188" y="1819275"/>
          <p14:tracePt t="17529" x="5064125" y="1844675"/>
          <p14:tracePt t="17537" x="5064125" y="1870075"/>
          <p14:tracePt t="17545" x="5064125" y="1903413"/>
          <p14:tracePt t="17553" x="5064125" y="1946275"/>
          <p14:tracePt t="17561" x="5064125" y="2005013"/>
          <p14:tracePt t="17572" x="5064125" y="2065338"/>
          <p14:tracePt t="17579" x="5064125" y="2192338"/>
          <p14:tracePt t="17587" x="5064125" y="2243138"/>
          <p14:tracePt t="17592" x="5056188" y="2405063"/>
          <p14:tracePt t="17602" x="5048250" y="2498725"/>
          <p14:tracePt t="17608" x="5048250" y="2600325"/>
          <p14:tracePt t="17618" x="5022850" y="2762250"/>
          <p14:tracePt t="17626" x="4997450" y="2871788"/>
          <p14:tracePt t="17634" x="4987925" y="2974975"/>
          <p14:tracePt t="17642" x="4962525" y="3094038"/>
          <p14:tracePt t="17650" x="4929188" y="3254375"/>
          <p14:tracePt t="17658" x="4903788" y="3373438"/>
          <p14:tracePt t="17671" x="4894263" y="3459163"/>
          <p14:tracePt t="17682" x="4868863" y="3586163"/>
          <p14:tracePt t="17690" x="4860925" y="3662363"/>
          <p14:tracePt t="17698" x="4852988" y="3748088"/>
          <p14:tracePt t="17706" x="4835525" y="3806825"/>
          <p14:tracePt t="17714" x="4818063" y="3935413"/>
          <p14:tracePt t="17722" x="4818063" y="3994150"/>
          <p14:tracePt t="17732" x="4792663" y="4121150"/>
          <p14:tracePt t="17739" x="4784725" y="4232275"/>
          <p14:tracePt t="17750" x="4784725" y="4333875"/>
          <p14:tracePt t="17755" x="4767263" y="4419600"/>
          <p14:tracePt t="17764" x="4759325" y="4503738"/>
          <p14:tracePt t="17772" x="4759325" y="4579938"/>
          <p14:tracePt t="17781" x="4749800" y="4648200"/>
          <p14:tracePt t="17788" x="4733925" y="4767263"/>
          <p14:tracePt t="17795" x="4724400" y="4827588"/>
          <p14:tracePt t="17802" x="4724400" y="4868863"/>
          <p14:tracePt t="17810" x="4716463" y="4911725"/>
          <p14:tracePt t="17818" x="4708525" y="4987925"/>
          <p14:tracePt t="17826" x="4683125" y="5106988"/>
          <p14:tracePt t="17834" x="4673600" y="5192713"/>
          <p14:tracePt t="17842" x="4657725" y="5251450"/>
          <p14:tracePt t="17850" x="4640263" y="5337175"/>
          <p14:tracePt t="17860" x="4630738" y="5387975"/>
          <p14:tracePt t="17866" x="4614863" y="5421313"/>
          <p14:tracePt t="17876" x="4605338" y="5464175"/>
          <p14:tracePt t="17882" x="4589463" y="5514975"/>
          <p14:tracePt t="17892" x="4564063" y="5557838"/>
          <p14:tracePt t="17900" x="4546600" y="5626100"/>
          <p14:tracePt t="17909" x="4513263" y="5702300"/>
          <p14:tracePt t="17916" x="4503738" y="5727700"/>
          <p14:tracePt t="17925" x="4470400" y="5821363"/>
          <p14:tracePt t="17933" x="4445000" y="5872163"/>
          <p14:tracePt t="17940" x="4435475" y="5897563"/>
          <p14:tracePt t="17949" x="4402138" y="5940425"/>
          <p14:tracePt t="17956" x="4384675" y="5957888"/>
          <p14:tracePt t="17965" x="4376738" y="5965825"/>
          <p14:tracePt t="17976" x="4368800" y="5983288"/>
          <p14:tracePt t="17984" x="4333875" y="6016625"/>
          <p14:tracePt t="17992" x="4316413" y="6034088"/>
          <p14:tracePt t="18000" x="4300538" y="6049963"/>
          <p14:tracePt t="18008" x="4300538" y="6059488"/>
          <p14:tracePt t="18024" x="4283075" y="6059488"/>
          <p14:tracePt t="18040" x="4275138" y="6059488"/>
          <p14:tracePt t="18100" x="4257675" y="6059488"/>
          <p14:tracePt t="18108" x="4249738" y="6059488"/>
          <p14:tracePt t="18124" x="4240213" y="6049963"/>
          <p14:tracePt t="18132" x="4232275" y="6049963"/>
          <p14:tracePt t="18142" x="4224338" y="6049963"/>
          <p14:tracePt t="18172" x="4214813" y="6049963"/>
          <p14:tracePt t="18183" x="4206875" y="6059488"/>
          <p14:tracePt t="18190" x="4181475" y="6076950"/>
          <p14:tracePt t="18199" x="4164013" y="6092825"/>
          <p14:tracePt t="18206" x="4146550" y="6102350"/>
          <p14:tracePt t="18214" x="4121150" y="6127750"/>
          <p14:tracePt t="18222" x="4087813" y="6153150"/>
          <p14:tracePt t="18230" x="4044950" y="6186488"/>
          <p14:tracePt t="18238" x="4011613" y="6221413"/>
          <p14:tracePt t="18246" x="3986213" y="6246813"/>
          <p14:tracePt t="18255" x="3943350" y="6288088"/>
          <p14:tracePt t="18263" x="3908425" y="6323013"/>
          <p14:tracePt t="18270" x="3883025" y="6348413"/>
          <p14:tracePt t="18279" x="3841750" y="6391275"/>
          <p14:tracePt t="18287" x="3824288" y="6416675"/>
          <p14:tracePt t="18295" x="3773488" y="6450013"/>
          <p14:tracePt t="18302" x="3756025" y="6467475"/>
          <p14:tracePt t="18310" x="3730625" y="6492875"/>
          <p14:tracePt t="18318" x="3713163" y="6510338"/>
          <p14:tracePt t="18326" x="3697288" y="6518275"/>
          <p14:tracePt t="18334" x="3687763" y="6526213"/>
          <p14:tracePt t="18343" x="3662363" y="6543675"/>
          <p14:tracePt t="18350" x="3646488" y="6551613"/>
          <p14:tracePt t="18359" x="3636963" y="6561138"/>
          <p14:tracePt t="18366" x="3629025" y="6561138"/>
          <p14:tracePt t="18375" x="3611563" y="6569075"/>
          <p14:tracePt t="18388" x="3603625" y="6569075"/>
          <p14:tracePt t="18399" x="3578225" y="6569075"/>
          <p14:tracePt t="18407" x="3560763" y="6569075"/>
          <p14:tracePt t="18414" x="3543300" y="6569075"/>
          <p14:tracePt t="18424" x="3527425" y="6569075"/>
          <p14:tracePt t="18430" x="3492500" y="6569075"/>
          <p14:tracePt t="18440" x="3475038" y="6569075"/>
          <p14:tracePt t="18446" x="3449638" y="6569075"/>
          <p14:tracePt t="18456" x="3433763" y="6569075"/>
          <p14:tracePt t="18464" x="3408363" y="6569075"/>
          <p14:tracePt t="18472" x="3340100" y="6569075"/>
          <p14:tracePt t="18480" x="3289300" y="6551613"/>
          <p14:tracePt t="18488" x="3238500" y="6551613"/>
          <p14:tracePt t="18496" x="3178175" y="6543675"/>
          <p14:tracePt t="18505" x="3059113" y="6535738"/>
          <p14:tracePt t="18513" x="2974975" y="6526213"/>
          <p14:tracePt t="18521" x="2871788" y="6510338"/>
          <p14:tracePt t="18529" x="2736850" y="6500813"/>
          <p14:tracePt t="18536" x="2676525" y="6500813"/>
          <p14:tracePt t="18544" x="2549525" y="6500813"/>
          <p14:tracePt t="18552" x="2473325" y="6492875"/>
          <p14:tracePt t="18560" x="2413000" y="6492875"/>
          <p14:tracePt t="18568" x="2354263" y="6483350"/>
          <p14:tracePt t="18576" x="2311400" y="6483350"/>
          <p14:tracePt t="18584" x="2268538" y="6467475"/>
          <p14:tracePt t="18592" x="2235200" y="6467475"/>
          <p14:tracePt t="18605" x="2200275" y="6467475"/>
          <p14:tracePt t="18612" x="2124075" y="6442075"/>
          <p14:tracePt t="18620" x="2090738" y="6432550"/>
          <p14:tracePt t="18628" x="2055813" y="6424613"/>
          <p14:tracePt t="18637" x="2047875" y="6416675"/>
          <p14:tracePt t="18644" x="2014538" y="6399213"/>
          <p14:tracePt t="18652" x="1997075" y="6391275"/>
          <p14:tracePt t="18660" x="1979613" y="6373813"/>
          <p14:tracePt t="18668" x="1971675" y="6356350"/>
          <p14:tracePt t="18676" x="1954213" y="6338888"/>
          <p14:tracePt t="18684" x="1946275" y="6313488"/>
          <p14:tracePt t="18692" x="1928813" y="6246813"/>
          <p14:tracePt t="18704" x="1920875" y="6221413"/>
          <p14:tracePt t="18712" x="1911350" y="6194425"/>
          <p14:tracePt t="18721" x="1911350" y="6169025"/>
          <p14:tracePt t="18730" x="1911350" y="6143625"/>
          <p14:tracePt t="18739" x="1911350" y="6135688"/>
          <p14:tracePt t="18746" x="1911350" y="6110288"/>
          <p14:tracePt t="18755" x="1911350" y="6092825"/>
          <p14:tracePt t="18762" x="1928813" y="6084888"/>
          <p14:tracePt t="18771" x="1946275" y="6067425"/>
          <p14:tracePt t="18780" x="1979613" y="6042025"/>
          <p14:tracePt t="18788" x="2055813" y="5999163"/>
          <p14:tracePt t="18797" x="2174875" y="5948363"/>
          <p14:tracePt t="18802" x="2286000" y="5915025"/>
          <p14:tracePt t="18811" x="2387600" y="5889625"/>
          <p14:tracePt t="18819" x="2549525" y="5864225"/>
          <p14:tracePt t="18827" x="2676525" y="5854700"/>
          <p14:tracePt t="18835" x="2820988" y="5829300"/>
          <p14:tracePt t="18843" x="2932113" y="5829300"/>
          <p14:tracePt t="18851" x="3084513" y="5829300"/>
          <p14:tracePt t="18859" x="3195638" y="5829300"/>
          <p14:tracePt t="18867" x="3279775" y="5829300"/>
          <p14:tracePt t="18875" x="3382963" y="5829300"/>
          <p14:tracePt t="18883" x="3467100" y="5838825"/>
          <p14:tracePt t="18890" x="3517900" y="5854700"/>
          <p14:tracePt t="18899" x="3543300" y="5872163"/>
          <p14:tracePt t="18911" x="3568700" y="5889625"/>
          <p14:tracePt t="18918" x="3586163" y="5922963"/>
          <p14:tracePt t="18927" x="3586163" y="5940425"/>
          <p14:tracePt t="18936" x="3594100" y="5965825"/>
          <p14:tracePt t="18942" x="3594100" y="5999163"/>
          <p14:tracePt t="18950" x="3594100" y="6016625"/>
          <p14:tracePt t="18958" x="3594100" y="6042025"/>
          <p14:tracePt t="18966" x="3594100" y="6067425"/>
          <p14:tracePt t="18974" x="3586163" y="6102350"/>
          <p14:tracePt t="18982" x="3578225" y="6110288"/>
          <p14:tracePt t="18990" x="3568700" y="6135688"/>
          <p14:tracePt t="18998" x="3543300" y="6161088"/>
          <p14:tracePt t="19008" x="3517900" y="6186488"/>
          <p14:tracePt t="19014" x="3484563" y="6203950"/>
          <p14:tracePt t="19024" x="3449638" y="6211888"/>
          <p14:tracePt t="19030" x="3390900" y="6221413"/>
          <p14:tracePt t="19040" x="3355975" y="6221413"/>
          <p14:tracePt t="19048" x="3238500" y="6221413"/>
          <p14:tracePt t="19056" x="3135313" y="6194425"/>
          <p14:tracePt t="19065" x="3051175" y="6178550"/>
          <p14:tracePt t="19072" x="2889250" y="6153150"/>
          <p14:tracePt t="19218" x="2982913" y="6042025"/>
          <p14:tracePt t="19220" x="3025775" y="6024563"/>
          <p14:tracePt t="19228" x="3041650" y="6016625"/>
          <p14:tracePt t="19238" x="3041650" y="6008688"/>
          <p14:tracePt t="19252" x="3033713" y="5991225"/>
          <p14:tracePt t="19260" x="3016250" y="5965825"/>
          <p14:tracePt t="19268" x="2974975" y="5932488"/>
          <p14:tracePt t="19276" x="2922588" y="5889625"/>
          <p14:tracePt t="19286" x="2871788" y="5846763"/>
          <p14:tracePt t="19294" x="2762250" y="5753100"/>
          <p14:tracePt t="19302" x="2668588" y="5668963"/>
          <p14:tracePt t="19310" x="2574925" y="5549900"/>
          <p14:tracePt t="19319" x="2498725" y="5430838"/>
          <p14:tracePt t="19326" x="2430463" y="5294313"/>
          <p14:tracePt t="19335" x="2379663" y="5192713"/>
          <p14:tracePt t="19342" x="2319338" y="5099050"/>
          <p14:tracePt t="19350" x="2243138" y="4946650"/>
          <p14:tracePt t="19358" x="2200275" y="4843463"/>
          <p14:tracePt t="19366" x="2159000" y="4767263"/>
          <p14:tracePt t="19374" x="2055813" y="4529138"/>
          <p14:tracePt t="19382" x="1979613" y="4341813"/>
          <p14:tracePt t="19390" x="1885950" y="4130675"/>
          <p14:tracePt t="19399" x="1809750" y="3968750"/>
          <p14:tracePt t="19410" x="1682750" y="3671888"/>
          <p14:tracePt t="19419" x="1606550" y="3509963"/>
          <p14:tracePt t="19426" x="1495425" y="3314700"/>
          <p14:tracePt t="19435" x="1419225" y="3144838"/>
          <p14:tracePt t="19442" x="1376363" y="3059113"/>
          <p14:tracePt t="19450" x="1343025" y="3008313"/>
          <p14:tracePt t="19459" x="1325563" y="2949575"/>
          <p14:tracePt t="19466" x="1317625" y="2914650"/>
          <p14:tracePt t="19474" x="1308100" y="2897188"/>
          <p14:tracePt t="19490" x="1308100" y="2889250"/>
          <p14:tracePt t="19498" x="1308100" y="2881313"/>
          <p14:tracePt t="19506" x="1308100" y="2871788"/>
          <p14:tracePt t="19522" x="1308100" y="2863850"/>
          <p14:tracePt t="19530" x="1308100" y="2855913"/>
          <p14:tracePt t="19554" x="1308100" y="2846388"/>
          <p14:tracePt t="19564" x="1317625" y="2838450"/>
          <p14:tracePt t="19570" x="1325563" y="2830513"/>
          <p14:tracePt t="19597" x="1325563" y="2820988"/>
          <p14:tracePt t="19603" x="1333500" y="2820988"/>
          <p14:tracePt t="19617" x="1333500" y="2813050"/>
          <p14:tracePt t="19656" x="1350963" y="2813050"/>
          <p14:tracePt t="19665" x="1360488" y="2805113"/>
          <p14:tracePt t="19672" x="1376363" y="2805113"/>
          <p14:tracePt t="19681" x="1393825" y="2805113"/>
          <p14:tracePt t="19688" x="1401763" y="2805113"/>
          <p14:tracePt t="19697" x="1419225" y="2805113"/>
          <p14:tracePt t="19704" x="1436688" y="2805113"/>
          <p14:tracePt t="19712" x="1452563" y="2805113"/>
          <p14:tracePt t="19720" x="1477963" y="2805113"/>
          <p14:tracePt t="19728" x="1495425" y="2805113"/>
          <p14:tracePt t="19736" x="1512888" y="2805113"/>
          <p14:tracePt t="19744" x="1538288" y="2813050"/>
          <p14:tracePt t="19752" x="1563688" y="2820988"/>
          <p14:tracePt t="19760" x="1581150" y="2830513"/>
          <p14:tracePt t="19768" x="1597025" y="2838450"/>
          <p14:tracePt t="19776" x="1606550" y="2838450"/>
          <p14:tracePt t="19784" x="1614488" y="2838450"/>
          <p14:tracePt t="19792" x="1614488" y="2846388"/>
          <p14:tracePt t="19800" x="1622425" y="2846388"/>
          <p14:tracePt t="19808" x="1631950" y="2846388"/>
          <p14:tracePt t="19816" x="1631950" y="2855913"/>
          <p14:tracePt t="19824" x="1631950" y="2863850"/>
          <p14:tracePt t="19851" x="1631950" y="2871788"/>
          <p14:tracePt t="19856" x="1639888" y="2889250"/>
          <p14:tracePt t="19874" x="1639888" y="2906713"/>
          <p14:tracePt t="19882" x="1639888" y="2922588"/>
          <p14:tracePt t="19890" x="1639888" y="2932113"/>
          <p14:tracePt t="19898" x="1649413" y="2949575"/>
          <p14:tracePt t="19906" x="1649413" y="2957513"/>
          <p14:tracePt t="20212" x="1657350" y="2965450"/>
          <p14:tracePt t="20220" x="1665288" y="2974975"/>
          <p14:tracePt t="20228" x="1674813" y="2982913"/>
          <p14:tracePt t="20240" x="1708150" y="3000375"/>
          <p14:tracePt t="20248" x="1751013" y="3033713"/>
          <p14:tracePt t="20256" x="1801813" y="3059113"/>
          <p14:tracePt t="20264" x="1835150" y="3076575"/>
          <p14:tracePt t="20272" x="1852613" y="3084513"/>
          <p14:tracePt t="20280" x="1878013" y="3094038"/>
          <p14:tracePt t="20288" x="1885950" y="3101975"/>
          <p14:tracePt t="20296" x="1895475" y="3109913"/>
          <p14:tracePt t="20305" x="1903413" y="3109913"/>
          <p14:tracePt t="20312" x="1911350" y="3109913"/>
          <p14:tracePt t="20322" x="1920875" y="3109913"/>
          <p14:tracePt t="20328" x="1928813" y="3119438"/>
          <p14:tracePt t="20345" x="1938338" y="3127375"/>
          <p14:tracePt t="20438" x="1920875" y="3135313"/>
          <p14:tracePt t="20447" x="1878013" y="3152775"/>
          <p14:tracePt t="20455" x="1844675" y="3160713"/>
          <p14:tracePt t="20463" x="1809750" y="3170238"/>
          <p14:tracePt t="20472" x="1766888" y="3170238"/>
          <p14:tracePt t="20479" x="1751013" y="3170238"/>
          <p14:tracePt t="20489" x="1733550" y="3170238"/>
          <p14:tracePt t="20495" x="1716088" y="3170238"/>
          <p14:tracePt t="20503" x="1690688" y="3170238"/>
          <p14:tracePt t="20511" x="1674813" y="3160713"/>
          <p14:tracePt t="20521" x="1657350" y="3144838"/>
          <p14:tracePt t="20527" x="1622425" y="3127375"/>
          <p14:tracePt t="20537" x="1597025" y="3101975"/>
          <p14:tracePt t="20542" x="1581150" y="3084513"/>
          <p14:tracePt t="20551" x="1555750" y="3059113"/>
          <p14:tracePt t="20558" x="1530350" y="3041650"/>
          <p14:tracePt t="20567" x="1520825" y="3033713"/>
          <p14:tracePt t="20574" x="1495425" y="3008313"/>
          <p14:tracePt t="20583" x="1487488" y="2982913"/>
          <p14:tracePt t="20590" x="1462088" y="2957513"/>
          <p14:tracePt t="20598" x="1444625" y="2922588"/>
          <p14:tracePt t="20606" x="1427163" y="2897188"/>
          <p14:tracePt t="20614" x="1411288" y="2863850"/>
          <p14:tracePt t="20622" x="1401763" y="2846388"/>
          <p14:tracePt t="20630" x="1385888" y="2820988"/>
          <p14:tracePt t="20638" x="1376363" y="2795588"/>
          <p14:tracePt t="20651" x="1368425" y="2778125"/>
          <p14:tracePt t="20658" x="1368425" y="2762250"/>
          <p14:tracePt t="20667" x="1360488" y="2744788"/>
          <p14:tracePt t="20674" x="1350963" y="2719388"/>
          <p14:tracePt t="20684" x="1350963" y="2693988"/>
          <p14:tracePt t="20690" x="1343025" y="2668588"/>
          <p14:tracePt t="20700" x="1333500" y="2633663"/>
          <p14:tracePt t="20706" x="1325563" y="2600325"/>
          <p14:tracePt t="20716" x="1317625" y="2574925"/>
          <p14:tracePt t="20722" x="1317625" y="2541588"/>
          <p14:tracePt t="20732" x="1308100" y="2524125"/>
          <p14:tracePt t="20740" x="1300163" y="2489200"/>
          <p14:tracePt t="20749" x="1292225" y="2463800"/>
          <p14:tracePt t="20756" x="1282700" y="2430463"/>
          <p14:tracePt t="20765" x="1274763" y="2405063"/>
          <p14:tracePt t="20774" x="1266825" y="2354263"/>
          <p14:tracePt t="20780" x="1266825" y="2328863"/>
          <p14:tracePt t="20788" x="1266825" y="2303463"/>
          <p14:tracePt t="20796" x="1257300" y="2252663"/>
          <p14:tracePt t="20805" x="1257300" y="2227263"/>
          <p14:tracePt t="20812" x="1257300" y="2192338"/>
          <p14:tracePt t="20820" x="1257300" y="2149475"/>
          <p14:tracePt t="20828" x="1257300" y="2116138"/>
          <p14:tracePt t="20836" x="1257300" y="2098675"/>
          <p14:tracePt t="20844" x="1257300" y="2073275"/>
          <p14:tracePt t="20852" x="1257300" y="2047875"/>
          <p14:tracePt t="20860" x="1257300" y="2039938"/>
          <p14:tracePt t="20868" x="1266825" y="2022475"/>
          <p14:tracePt t="20877" x="1274763" y="2005013"/>
          <p14:tracePt t="20885" x="1274763" y="1997075"/>
          <p14:tracePt t="20893" x="1282700" y="1997075"/>
          <p14:tracePt t="20900" x="1300163" y="1979613"/>
          <p14:tracePt t="20908" x="1300163" y="1971675"/>
          <p14:tracePt t="20916" x="1317625" y="1963738"/>
          <p14:tracePt t="20924" x="1360488" y="1920875"/>
          <p14:tracePt t="20932" x="1385888" y="1911350"/>
          <p14:tracePt t="20940" x="1436688" y="1878013"/>
          <p14:tracePt t="20948" x="1462088" y="1870075"/>
          <p14:tracePt t="20956" x="1512888" y="1852613"/>
          <p14:tracePt t="20964" x="1571625" y="1844675"/>
          <p14:tracePt t="20972" x="1631950" y="1835150"/>
          <p14:tracePt t="20983" x="1690688" y="1827213"/>
          <p14:tracePt t="20989" x="1751013" y="1827213"/>
          <p14:tracePt t="20998" x="1793875" y="1827213"/>
          <p14:tracePt t="21006" x="1852613" y="1827213"/>
          <p14:tracePt t="21014" x="1920875" y="1827213"/>
          <p14:tracePt t="21022" x="1971675" y="1835150"/>
          <p14:tracePt t="21030" x="2005013" y="1852613"/>
          <p14:tracePt t="21038" x="2030413" y="1870075"/>
          <p14:tracePt t="21046" x="2065338" y="1885950"/>
          <p14:tracePt t="21054" x="2098675" y="1911350"/>
          <p14:tracePt t="21062" x="2174875" y="1954213"/>
          <p14:tracePt t="21070" x="2217738" y="1989138"/>
          <p14:tracePt t="21078" x="2252663" y="2022475"/>
          <p14:tracePt t="21086" x="2278063" y="2047875"/>
          <p14:tracePt t="21094" x="2303463" y="2065338"/>
          <p14:tracePt t="21102" x="2311400" y="2090738"/>
          <p14:tracePt t="21110" x="2328863" y="2098675"/>
          <p14:tracePt t="21118" x="2328863" y="2124075"/>
          <p14:tracePt t="21138" x="2354263" y="2174875"/>
          <p14:tracePt t="21142" x="2362200" y="2200275"/>
          <p14:tracePt t="21152" x="2371725" y="2235200"/>
          <p14:tracePt t="21158" x="2379663" y="2260600"/>
          <p14:tracePt t="21167" x="2387600" y="2303463"/>
          <p14:tracePt t="21174" x="2397125" y="2379663"/>
          <p14:tracePt t="21183" x="2397125" y="2422525"/>
          <p14:tracePt t="21190" x="2397125" y="2463800"/>
          <p14:tracePt t="21199" x="2397125" y="2489200"/>
          <p14:tracePt t="21206" x="2397125" y="2541588"/>
          <p14:tracePt t="21214" x="2397125" y="2574925"/>
          <p14:tracePt t="21222" x="2397125" y="2608263"/>
          <p14:tracePt t="21230" x="2397125" y="2633663"/>
          <p14:tracePt t="21238" x="2397125" y="2668588"/>
          <p14:tracePt t="21246" x="2387600" y="2701925"/>
          <p14:tracePt t="21254" x="2379663" y="2736850"/>
          <p14:tracePt t="21262" x="2362200" y="2787650"/>
          <p14:tracePt t="21270" x="2354263" y="2846388"/>
          <p14:tracePt t="21280" x="2336800" y="2881313"/>
          <p14:tracePt t="21288" x="2328863" y="2914650"/>
          <p14:tracePt t="21296" x="2311400" y="2949575"/>
          <p14:tracePt t="21304" x="2303463" y="2982913"/>
          <p14:tracePt t="21312" x="2293938" y="2990850"/>
          <p14:tracePt t="21320" x="2286000" y="3016250"/>
          <p14:tracePt t="21328" x="2278063" y="3033713"/>
          <p14:tracePt t="21336" x="2268538" y="3051175"/>
          <p14:tracePt t="21344" x="2268538" y="3067050"/>
          <p14:tracePt t="21356" x="2268538" y="3076575"/>
          <p14:tracePt t="21364" x="2260600" y="3084513"/>
          <p14:tracePt t="21372" x="2252663" y="3101975"/>
          <p14:tracePt t="21380" x="2243138" y="3119438"/>
          <p14:tracePt t="21388" x="2235200" y="3119438"/>
          <p14:tracePt t="21396" x="2235200" y="3127375"/>
          <p14:tracePt t="21405" x="2227263" y="3135313"/>
          <p14:tracePt t="21412" x="2217738" y="3144838"/>
          <p14:tracePt t="21421" x="2209800" y="3144838"/>
          <p14:tracePt t="21428" x="2192338" y="3152775"/>
          <p14:tracePt t="21436" x="2166938" y="3170238"/>
          <p14:tracePt t="21444" x="2124075" y="3186113"/>
          <p14:tracePt t="21452" x="2073275" y="3203575"/>
          <p14:tracePt t="21460" x="2039938" y="3211513"/>
          <p14:tracePt t="21468" x="1979613" y="3228975"/>
          <p14:tracePt t="21476" x="1895475" y="3246438"/>
          <p14:tracePt t="21484" x="1819275" y="3254375"/>
          <p14:tracePt t="21492" x="1758950" y="3271838"/>
          <p14:tracePt t="21500" x="1665288" y="3279775"/>
          <p14:tracePt t="21508" x="1606550" y="3279775"/>
          <p14:tracePt t="21516" x="1546225" y="3279775"/>
          <p14:tracePt t="21524" x="1487488" y="3289300"/>
          <p14:tracePt t="21532" x="1444625" y="3289300"/>
          <p14:tracePt t="21540" x="1401763" y="3289300"/>
          <p14:tracePt t="21548" x="1360488" y="3289300"/>
          <p14:tracePt t="21558" x="1325563" y="3289300"/>
          <p14:tracePt t="21567" x="1292225" y="3289300"/>
          <p14:tracePt t="21574" x="1266825" y="3289300"/>
          <p14:tracePt t="21580" x="1257300" y="3289300"/>
          <p14:tracePt t="21590" x="1241425" y="3289300"/>
          <p14:tracePt t="21599" x="1231900" y="3289300"/>
          <p14:tracePt t="21606" x="1223963" y="3279775"/>
          <p14:tracePt t="21614" x="1216025" y="3271838"/>
          <p14:tracePt t="21622" x="1198563" y="3254375"/>
          <p14:tracePt t="21630" x="1181100" y="3228975"/>
          <p14:tracePt t="21638" x="1155700" y="3195638"/>
          <p14:tracePt t="21646" x="1122363" y="3119438"/>
          <p14:tracePt t="21655" x="1096963" y="3059113"/>
          <p14:tracePt t="21662" x="1079500" y="3008313"/>
          <p14:tracePt t="21670" x="1044575" y="2922588"/>
          <p14:tracePt t="21678" x="1011238" y="2855913"/>
          <p14:tracePt t="21686" x="977900" y="2752725"/>
          <p14:tracePt t="21694" x="968375" y="2719388"/>
          <p14:tracePt t="21702" x="960438" y="2660650"/>
          <p14:tracePt t="21710" x="952500" y="2633663"/>
          <p14:tracePt t="21718" x="952500" y="2582863"/>
          <p14:tracePt t="21726" x="952500" y="2566988"/>
          <p14:tracePt t="21735" x="952500" y="2498725"/>
          <p14:tracePt t="21742" x="952500" y="2463800"/>
          <p14:tracePt t="21750" x="952500" y="2430463"/>
          <p14:tracePt t="21758" x="960438" y="2387600"/>
          <p14:tracePt t="21770" x="977900" y="2311400"/>
          <p14:tracePt t="21778" x="1019175" y="2184400"/>
          <p14:tracePt t="21787" x="1044575" y="2133600"/>
          <p14:tracePt t="21794" x="1069975" y="2098675"/>
          <p14:tracePt t="21802" x="1087438" y="2065338"/>
          <p14:tracePt t="21810" x="1104900" y="2030413"/>
          <p14:tracePt t="21818" x="1130300" y="2005013"/>
          <p14:tracePt t="21826" x="1147763" y="1979613"/>
          <p14:tracePt t="21834" x="1163638" y="1963738"/>
          <p14:tracePt t="21844" x="1173163" y="1946275"/>
          <p14:tracePt t="21852" x="1189038" y="1938338"/>
          <p14:tracePt t="21860" x="1189038" y="1928813"/>
          <p14:tracePt t="21868" x="1206500" y="1920875"/>
          <p14:tracePt t="21876" x="1216025" y="1911350"/>
          <p14:tracePt t="21884" x="1223963" y="1911350"/>
          <p14:tracePt t="21892" x="1231900" y="1895475"/>
          <p14:tracePt t="21900" x="1249363" y="1895475"/>
          <p14:tracePt t="21908" x="1249363" y="1885950"/>
          <p14:tracePt t="21916" x="1266825" y="1878013"/>
          <p14:tracePt t="21924" x="1274763" y="1878013"/>
          <p14:tracePt t="21932" x="1292225" y="1870075"/>
          <p14:tracePt t="21940" x="1317625" y="1860550"/>
          <p14:tracePt t="21956" x="1343025" y="1852613"/>
          <p14:tracePt t="21964" x="1360488" y="1852613"/>
          <p14:tracePt t="21972" x="1376363" y="1844675"/>
          <p14:tracePt t="21980" x="1393825" y="1844675"/>
          <p14:tracePt t="21989" x="1411288" y="1835150"/>
          <p14:tracePt t="21996" x="1427163" y="1835150"/>
          <p14:tracePt t="22005" x="1436688" y="1835150"/>
          <p14:tracePt t="22012" x="1444625" y="1835150"/>
          <p14:tracePt t="22022" x="1462088" y="1835150"/>
          <p14:tracePt t="22028" x="1470025" y="1835150"/>
          <p14:tracePt t="22036" x="1477963" y="1835150"/>
          <p14:tracePt t="22044" x="1504950" y="1835150"/>
          <p14:tracePt t="22053" x="1520825" y="1835150"/>
          <p14:tracePt t="22061" x="1538288" y="1835150"/>
          <p14:tracePt t="22069" x="1563688" y="1835150"/>
          <p14:tracePt t="22077" x="1589088" y="1852613"/>
          <p14:tracePt t="22085" x="1597025" y="1860550"/>
          <p14:tracePt t="22095" x="1622425" y="1870075"/>
          <p14:tracePt t="22101" x="1649413" y="1895475"/>
          <p14:tracePt t="22110" x="1674813" y="1903413"/>
          <p14:tracePt t="22116" x="1690688" y="1920875"/>
          <p14:tracePt t="22126" x="1708150" y="1928813"/>
          <p14:tracePt t="22133" x="1725613" y="1946275"/>
          <p14:tracePt t="22143" x="1751013" y="1971675"/>
          <p14:tracePt t="22153" x="1766888" y="1997075"/>
          <p14:tracePt t="22159" x="1793875" y="2022475"/>
          <p14:tracePt t="22170" x="1809750" y="2047875"/>
          <p14:tracePt t="22175" x="1835150" y="2082800"/>
          <p14:tracePt t="22184" x="1852613" y="2098675"/>
          <p14:tracePt t="22190" x="1870075" y="2133600"/>
          <p14:tracePt t="22200" x="1895475" y="2174875"/>
          <p14:tracePt t="22206" x="1903413" y="2200275"/>
          <p14:tracePt t="22214" x="1911350" y="2217738"/>
          <p14:tracePt t="22222" x="1920875" y="2243138"/>
          <p14:tracePt t="22230" x="1938338" y="2278063"/>
          <p14:tracePt t="22238" x="1946275" y="2303463"/>
          <p14:tracePt t="22246" x="1954213" y="2336800"/>
          <p14:tracePt t="22255" x="1954213" y="2354263"/>
          <p14:tracePt t="22262" x="1963738" y="2387600"/>
          <p14:tracePt t="22270" x="1963738" y="2422525"/>
          <p14:tracePt t="22278" x="1971675" y="2447925"/>
          <p14:tracePt t="22286" x="1971675" y="2473325"/>
          <p14:tracePt t="22294" x="1971675" y="2506663"/>
          <p14:tracePt t="22302" x="1971675" y="2524125"/>
          <p14:tracePt t="22310" x="1971675" y="2574925"/>
          <p14:tracePt t="22318" x="1971675" y="2600325"/>
          <p14:tracePt t="22326" x="1971675" y="2625725"/>
          <p14:tracePt t="22335" x="1971675" y="2643188"/>
          <p14:tracePt t="22342" x="1971675" y="2668588"/>
          <p14:tracePt t="22353" x="1971675" y="2686050"/>
          <p14:tracePt t="22358" x="1971675" y="2701925"/>
          <p14:tracePt t="22368" x="1971675" y="2719388"/>
          <p14:tracePt t="22379" x="1971675" y="2736850"/>
          <p14:tracePt t="22388" x="1971675" y="2752725"/>
          <p14:tracePt t="22397" x="1971675" y="2778125"/>
          <p14:tracePt t="22405" x="1963738" y="2813050"/>
          <p14:tracePt t="22413" x="1954213" y="2830513"/>
          <p14:tracePt t="22424" x="1946275" y="2855913"/>
          <p14:tracePt t="22429" x="1946275" y="2871788"/>
          <p14:tracePt t="22439" x="1938338" y="2881313"/>
          <p14:tracePt t="22445" x="1928813" y="2897188"/>
          <p14:tracePt t="22453" x="1920875" y="2914650"/>
          <p14:tracePt t="22461" x="1920875" y="2922588"/>
          <p14:tracePt t="22470" x="1920875" y="2932113"/>
          <p14:tracePt t="22477" x="1911350" y="2949575"/>
          <p14:tracePt t="22492" x="1911350" y="2965450"/>
          <p14:tracePt t="22500" x="1911350" y="2974975"/>
          <p14:tracePt t="22517" x="1903413" y="2982913"/>
          <p14:tracePt t="22524" x="1903413" y="3000375"/>
          <p14:tracePt t="22532" x="1895475" y="3008313"/>
          <p14:tracePt t="22540" x="1885950" y="3033713"/>
          <p14:tracePt t="22549" x="1885950" y="3051175"/>
          <p14:tracePt t="22556" x="1878013" y="3067050"/>
          <p14:tracePt t="22565" x="1870075" y="3094038"/>
          <p14:tracePt t="22573" x="1860550" y="3119438"/>
          <p14:tracePt t="22584" x="1844675" y="3152775"/>
          <p14:tracePt t="22593" x="1827213" y="3186113"/>
          <p14:tracePt t="22600" x="1819275" y="3211513"/>
          <p14:tracePt t="22608" x="1801813" y="3238500"/>
          <p14:tracePt t="22624" x="1801813" y="3246438"/>
          <p14:tracePt t="22632" x="1793875" y="3254375"/>
          <p14:tracePt t="22656" x="1784350" y="3254375"/>
          <p14:tracePt t="22790" x="1784350" y="3263900"/>
          <p14:tracePt t="22937" x="1776413" y="3263900"/>
          <p14:tracePt t="24152" x="1766888" y="3263900"/>
          <p14:tracePt t="24232" x="1758950" y="3263900"/>
          <p14:tracePt t="24241" x="1758950" y="3254375"/>
          <p14:tracePt t="24258" x="1758950" y="3246438"/>
          <p14:tracePt t="25417" x="1758950" y="3238500"/>
          <p14:tracePt t="25425" x="1766888" y="3211513"/>
          <p14:tracePt t="25432" x="1801813" y="3186113"/>
          <p14:tracePt t="25440" x="1827213" y="3170238"/>
          <p14:tracePt t="25448" x="1870075" y="3152775"/>
          <p14:tracePt t="25456" x="1946275" y="3127375"/>
          <p14:tracePt t="25464" x="2014538" y="3094038"/>
          <p14:tracePt t="25472" x="2073275" y="3059113"/>
          <p14:tracePt t="25480" x="2108200" y="3051175"/>
          <p14:tracePt t="25488" x="2141538" y="3041650"/>
          <p14:tracePt t="25498" x="2174875" y="3033713"/>
          <p14:tracePt t="25505" x="2192338" y="3033713"/>
          <p14:tracePt t="25514" x="2209800" y="3025775"/>
          <p14:tracePt t="25522" x="2217738" y="3025775"/>
          <p14:tracePt t="25587" x="2227263" y="3016250"/>
          <p14:tracePt t="25594" x="2235200" y="3016250"/>
          <p14:tracePt t="25602" x="2243138" y="3000375"/>
          <p14:tracePt t="25619" x="2260600" y="2990850"/>
          <p14:tracePt t="25627" x="2268538" y="2990850"/>
          <p14:tracePt t="25635" x="2268538" y="2982913"/>
          <p14:tracePt t="25643" x="2278063" y="2974975"/>
          <p14:tracePt t="25651" x="2293938" y="2974975"/>
          <p14:tracePt t="25661" x="2293938" y="2965450"/>
          <p14:tracePt t="25714" x="2303463" y="2957513"/>
          <p14:tracePt t="25738" x="2311400" y="2957513"/>
          <p14:tracePt t="25766" x="2311400" y="2949575"/>
          <p14:tracePt t="25837" x="2319338" y="2949575"/>
          <p14:tracePt t="27311" x="2319338" y="2940050"/>
          <p14:tracePt t="27318" x="2319338" y="2914650"/>
          <p14:tracePt t="27327" x="2293938" y="2863850"/>
          <p14:tracePt t="27334" x="2286000" y="2813050"/>
          <p14:tracePt t="27343" x="2268538" y="2686050"/>
          <p14:tracePt t="27351" x="2252663" y="2643188"/>
          <p14:tracePt t="27359" x="2243138" y="2541588"/>
          <p14:tracePt t="27367" x="2209800" y="2379663"/>
          <p14:tracePt t="27374" x="2184400" y="2260600"/>
          <p14:tracePt t="27383" x="2159000" y="2159000"/>
          <p14:tracePt t="27390" x="2116138" y="1954213"/>
          <p14:tracePt t="27399" x="2090738" y="1870075"/>
          <p14:tracePt t="27406" x="2065338" y="1733550"/>
          <p14:tracePt t="27414" x="2030413" y="1674813"/>
          <p14:tracePt t="27422" x="2022475" y="1631950"/>
          <p14:tracePt t="27431" x="2005013" y="1606550"/>
          <p14:tracePt t="27439" x="1989138" y="1571625"/>
          <p14:tracePt t="27447" x="1971675" y="1546225"/>
          <p14:tracePt t="27455" x="1946275" y="1512888"/>
          <p14:tracePt t="27464" x="1920875" y="1487488"/>
          <p14:tracePt t="27471" x="1870075" y="1452563"/>
          <p14:tracePt t="27480" x="1819275" y="1419225"/>
          <p14:tracePt t="27487" x="1758950" y="1393825"/>
          <p14:tracePt t="27500" x="1716088" y="1385888"/>
          <p14:tracePt t="27506" x="1639888" y="1376363"/>
          <p14:tracePt t="27516" x="1571625" y="1368425"/>
          <p14:tracePt t="27524" x="1452563" y="1368425"/>
          <p14:tracePt t="27533" x="1368425" y="1368425"/>
          <p14:tracePt t="27540" x="1241425" y="1368425"/>
          <p14:tracePt t="27549" x="1104900" y="1368425"/>
          <p14:tracePt t="27556" x="1028700" y="1393825"/>
          <p14:tracePt t="27565" x="968375" y="1401763"/>
          <p14:tracePt t="27573" x="917575" y="1419225"/>
          <p14:tracePt t="27581" x="884238" y="1436688"/>
          <p14:tracePt t="27589" x="858838" y="1452563"/>
          <p14:tracePt t="27598" x="849313" y="1477963"/>
          <p14:tracePt t="27609" x="815975" y="1512888"/>
          <p14:tracePt t="27617" x="798513" y="1563688"/>
          <p14:tracePt t="27624" x="781050" y="1606550"/>
          <p14:tracePt t="27634" x="773113" y="1657350"/>
          <p14:tracePt t="27641" x="747713" y="1741488"/>
          <p14:tracePt t="27650" x="747713" y="1801813"/>
          <p14:tracePt t="27656" x="747713" y="1870075"/>
          <p14:tracePt t="27665" x="747713" y="1946275"/>
          <p14:tracePt t="27672" x="747713" y="2014538"/>
          <p14:tracePt t="27680" x="747713" y="2090738"/>
          <p14:tracePt t="27689" x="773113" y="2159000"/>
          <p14:tracePt t="27696" x="781050" y="2217738"/>
          <p14:tracePt t="27705" x="815975" y="2293938"/>
          <p14:tracePt t="27712" x="833438" y="2362200"/>
          <p14:tracePt t="27722" x="858838" y="2422525"/>
          <p14:tracePt t="27729" x="874713" y="2463800"/>
          <p14:tracePt t="27736" x="892175" y="2516188"/>
          <p14:tracePt t="27744" x="900113" y="2549525"/>
          <p14:tracePt t="27754" x="925513" y="2608263"/>
          <p14:tracePt t="27760" x="935038" y="2625725"/>
          <p14:tracePt t="27771" x="952500" y="2660650"/>
          <p14:tracePt t="27776" x="968375" y="2693988"/>
          <p14:tracePt t="27786" x="993775" y="2744788"/>
          <p14:tracePt t="27792" x="1011238" y="2778125"/>
          <p14:tracePt t="27804" x="1036638" y="2813050"/>
          <p14:tracePt t="27814" x="1069975" y="2863850"/>
          <p14:tracePt t="27822" x="1155700" y="2974975"/>
          <p14:tracePt t="27830" x="1189038" y="3008313"/>
          <p14:tracePt t="27838" x="1216025" y="3033713"/>
          <p14:tracePt t="27846" x="1257300" y="3067050"/>
          <p14:tracePt t="27855" x="1292225" y="3101975"/>
          <p14:tracePt t="27862" x="1343025" y="3127375"/>
          <p14:tracePt t="27872" x="1376363" y="3144838"/>
          <p14:tracePt t="27881" x="1401763" y="3160713"/>
          <p14:tracePt t="27886" x="1436688" y="3178175"/>
          <p14:tracePt t="27896" x="1470025" y="3186113"/>
          <p14:tracePt t="27903" x="1495425" y="3195638"/>
          <p14:tracePt t="27912" x="1530350" y="3203575"/>
          <p14:tracePt t="27919" x="1589088" y="3221038"/>
          <p14:tracePt t="27927" x="1622425" y="3228975"/>
          <p14:tracePt t="27934" x="1665288" y="3228975"/>
          <p14:tracePt t="27943" x="1700213" y="3238500"/>
          <p14:tracePt t="27950" x="1741488" y="3238500"/>
          <p14:tracePt t="27959" x="1793875" y="3238500"/>
          <p14:tracePt t="27967" x="1819275" y="3238500"/>
          <p14:tracePt t="27975" x="1852613" y="3238500"/>
          <p14:tracePt t="27982" x="1885950" y="3238500"/>
          <p14:tracePt t="27990" x="1895475" y="3238500"/>
          <p14:tracePt t="27999" x="1920875" y="3238500"/>
          <p14:tracePt t="28009" x="1946275" y="3238500"/>
          <p14:tracePt t="28014" x="1971675" y="3228975"/>
          <p14:tracePt t="28022" x="1971675" y="3221038"/>
          <p14:tracePt t="28030" x="1979613" y="3211513"/>
          <p14:tracePt t="28040" x="1989138" y="3211513"/>
          <p14:tracePt t="28046" x="1997075" y="3203575"/>
          <p14:tracePt t="28056" x="1997075" y="3195638"/>
          <p14:tracePt t="28062" x="2005013" y="3186113"/>
          <p14:tracePt t="28072" x="2022475" y="3170238"/>
          <p14:tracePt t="28078" x="2030413" y="3152775"/>
          <p14:tracePt t="28089" x="2039938" y="3135313"/>
          <p14:tracePt t="28098" x="2047875" y="3127375"/>
          <p14:tracePt t="28105" x="2055813" y="3101975"/>
          <p14:tracePt t="28112" x="2073275" y="3084513"/>
          <p14:tracePt t="28122" x="2082800" y="3067050"/>
          <p14:tracePt t="28128" x="2090738" y="3059113"/>
          <p14:tracePt t="28136" x="2098675" y="3041650"/>
          <p14:tracePt t="28144" x="2098675" y="3025775"/>
          <p14:tracePt t="28152" x="2098675" y="3016250"/>
          <p14:tracePt t="28160" x="2108200" y="3008313"/>
          <p14:tracePt t="28168" x="2108200" y="3000375"/>
          <p14:tracePt t="28184" x="2108200" y="2990850"/>
          <p14:tracePt t="28192" x="2116138" y="2974975"/>
          <p14:tracePt t="28200" x="2116138" y="2957513"/>
          <p14:tracePt t="28208" x="2116138" y="2940050"/>
          <p14:tracePt t="28216" x="2116138" y="2922588"/>
          <p14:tracePt t="28224" x="2124075" y="2922588"/>
          <p14:tracePt t="28232" x="2124075" y="2914650"/>
          <p14:tracePt t="28240" x="2124075" y="2897188"/>
          <p14:tracePt t="28256" x="2124075" y="2889250"/>
          <p14:tracePt t="28264" x="2124075" y="2871788"/>
          <p14:tracePt t="28281" x="2124075" y="2863850"/>
          <p14:tracePt t="28288" x="2124075" y="2855913"/>
          <p14:tracePt t="28297" x="2124075" y="2846388"/>
          <p14:tracePt t="28306" x="2116138" y="2838450"/>
          <p14:tracePt t="28315" x="2116138" y="2830513"/>
          <p14:tracePt t="28333" x="2116138" y="2820988"/>
          <p14:tracePt t="28343" x="2116138" y="2813050"/>
          <p14:tracePt t="28359" x="2116138" y="2795588"/>
          <p14:tracePt t="28368" x="2116138" y="2787650"/>
          <p14:tracePt t="28374" x="2108200" y="2787650"/>
          <p14:tracePt t="28383" x="2098675" y="2770188"/>
          <p14:tracePt t="28390" x="2098675" y="2762250"/>
          <p14:tracePt t="28406" x="2090738" y="2752725"/>
          <p14:tracePt t="28415" x="2090738" y="2744788"/>
          <p14:tracePt t="28438" x="2090738" y="2736850"/>
          <p14:tracePt t="28454" x="2082800" y="2727325"/>
          <p14:tracePt t="28470" x="2073275" y="2719388"/>
          <p14:tracePt t="28487" x="2073275" y="2711450"/>
          <p14:tracePt t="28494" x="2055813" y="2693988"/>
          <p14:tracePt t="28502" x="2047875" y="2693988"/>
          <p14:tracePt t="28510" x="2039938" y="2676525"/>
          <p14:tracePt t="28519" x="2030413" y="2668588"/>
          <p14:tracePt t="28526" x="2022475" y="2660650"/>
          <p14:tracePt t="28536" x="2005013" y="2651125"/>
          <p14:tracePt t="28542" x="1997075" y="2643188"/>
          <p14:tracePt t="28558" x="1989138" y="2633663"/>
          <p14:tracePt t="28567" x="1979613" y="2633663"/>
          <p14:tracePt t="29543" x="1971675" y="2633663"/>
          <p14:tracePt t="29559" x="1963738" y="2633663"/>
          <p14:tracePt t="29569" x="1954213" y="2633663"/>
          <p14:tracePt t="29590" x="1946275" y="2633663"/>
          <p14:tracePt t="29599" x="1938338" y="2633663"/>
          <p14:tracePt t="29737" x="1938338" y="2651125"/>
          <p14:tracePt t="29743" x="1938338" y="2660650"/>
          <p14:tracePt t="29753" x="1954213" y="2686050"/>
          <p14:tracePt t="29761" x="1971675" y="2701925"/>
          <p14:tracePt t="29769" x="1989138" y="2719388"/>
          <p14:tracePt t="29777" x="2014538" y="2744788"/>
          <p14:tracePt t="29785" x="2047875" y="2770188"/>
          <p14:tracePt t="29792" x="2065338" y="2795588"/>
          <p14:tracePt t="29800" x="2098675" y="2813050"/>
          <p14:tracePt t="29808" x="2133600" y="2838450"/>
          <p14:tracePt t="29816" x="2159000" y="2855913"/>
          <p14:tracePt t="29824" x="2184400" y="2871788"/>
          <p14:tracePt t="29832" x="2227263" y="2897188"/>
          <p14:tracePt t="29840" x="2260600" y="2906713"/>
          <p14:tracePt t="29848" x="2293938" y="2914650"/>
          <p14:tracePt t="29860" x="2354263" y="2932113"/>
          <p14:tracePt t="29869" x="2387600" y="2932113"/>
          <p14:tracePt t="29876" x="2430463" y="2932113"/>
          <p14:tracePt t="29884" x="2447925" y="2932113"/>
          <p14:tracePt t="29892" x="2489200" y="2932113"/>
          <p14:tracePt t="29900" x="2549525" y="2932113"/>
          <p14:tracePt t="29908" x="2582863" y="2932113"/>
          <p14:tracePt t="29916" x="2617788" y="2932113"/>
          <p14:tracePt t="29924" x="2625725" y="2932113"/>
          <p14:tracePt t="29932" x="2660650" y="2932113"/>
          <p14:tracePt t="29940" x="2701925" y="2932113"/>
          <p14:tracePt t="29948" x="2752725" y="2922588"/>
          <p14:tracePt t="29956" x="2795588" y="2914650"/>
          <p14:tracePt t="29964" x="2830513" y="2914650"/>
          <p14:tracePt t="29972" x="2871788" y="2906713"/>
          <p14:tracePt t="29980" x="2906713" y="2897188"/>
          <p14:tracePt t="29988" x="2940050" y="2889250"/>
          <p14:tracePt t="29996" x="3000375" y="2871788"/>
          <p14:tracePt t="30004" x="3008313" y="2871788"/>
          <p14:tracePt t="30012" x="3041650" y="2855913"/>
          <p14:tracePt t="30022" x="3067050" y="2838450"/>
          <p14:tracePt t="30028" x="3084513" y="2830513"/>
          <p14:tracePt t="30038" x="3101975" y="2813050"/>
          <p14:tracePt t="30046" x="3101975" y="2805113"/>
          <p14:tracePt t="30054" x="3119438" y="2805113"/>
          <p14:tracePt t="30062" x="3127375" y="2795588"/>
          <p14:tracePt t="30070" x="3127375" y="2778125"/>
          <p14:tracePt t="30078" x="3135313" y="2770188"/>
          <p14:tracePt t="30086" x="3144838" y="2752725"/>
          <p14:tracePt t="30094" x="3152775" y="2736850"/>
          <p14:tracePt t="30102" x="3152775" y="2727325"/>
          <p14:tracePt t="30110" x="3160713" y="2711450"/>
          <p14:tracePt t="30123" x="3160713" y="2693988"/>
          <p14:tracePt t="30126" x="3170238" y="2676525"/>
          <p14:tracePt t="30134" x="3170238" y="2651125"/>
          <p14:tracePt t="30142" x="3170238" y="2633663"/>
          <p14:tracePt t="30150" x="3170238" y="2617788"/>
          <p14:tracePt t="30162" x="3170238" y="2592388"/>
          <p14:tracePt t="30170" x="3160713" y="2574925"/>
          <p14:tracePt t="30178" x="3152775" y="2566988"/>
          <p14:tracePt t="30187" x="3135313" y="2541588"/>
          <p14:tracePt t="30194" x="3119438" y="2516188"/>
          <p14:tracePt t="30202" x="3101975" y="2489200"/>
          <p14:tracePt t="30210" x="3084513" y="2463800"/>
          <p14:tracePt t="30218" x="3059113" y="2438400"/>
          <p14:tracePt t="30226" x="2990850" y="2413000"/>
          <p14:tracePt t="30234" x="2949575" y="2387600"/>
          <p14:tracePt t="30242" x="2889250" y="2371725"/>
          <p14:tracePt t="30250" x="2820988" y="2354263"/>
          <p14:tracePt t="30258" x="2778125" y="2344738"/>
          <p14:tracePt t="30266" x="2701925" y="2319338"/>
          <p14:tracePt t="30274" x="2617788" y="2311400"/>
          <p14:tracePt t="30282" x="2592388" y="2311400"/>
          <p14:tracePt t="30292" x="2557463" y="2303463"/>
          <p14:tracePt t="30299" x="2516188" y="2303463"/>
          <p14:tracePt t="30308" x="2498725" y="2303463"/>
          <p14:tracePt t="30316" x="2473325" y="2303463"/>
          <p14:tracePt t="30324" x="2455863" y="2303463"/>
          <p14:tracePt t="30332" x="2447925" y="2303463"/>
          <p14:tracePt t="30340" x="2430463" y="2303463"/>
          <p14:tracePt t="30348" x="2422525" y="2303463"/>
          <p14:tracePt t="30356" x="2413000" y="2311400"/>
          <p14:tracePt t="30365" x="2397125" y="2311400"/>
          <p14:tracePt t="30373" x="2379663" y="2311400"/>
          <p14:tracePt t="30380" x="2371725" y="2319338"/>
          <p14:tracePt t="30388" x="2354263" y="2328863"/>
          <p14:tracePt t="30396" x="2344738" y="2328863"/>
          <p14:tracePt t="30405" x="2336800" y="2336800"/>
          <p14:tracePt t="30412" x="2328863" y="2344738"/>
          <p14:tracePt t="30421" x="2319338" y="2344738"/>
          <p14:tracePt t="30429" x="2319338" y="2354263"/>
          <p14:tracePt t="30440" x="2303463" y="2362200"/>
          <p14:tracePt t="30445" x="2293938" y="2371725"/>
          <p14:tracePt t="30453" x="2286000" y="2379663"/>
          <p14:tracePt t="30461" x="2286000" y="2397125"/>
          <p14:tracePt t="30469" x="2278063" y="2405063"/>
          <p14:tracePt t="30477" x="2268538" y="2430463"/>
          <p14:tracePt t="30485" x="2260600" y="2447925"/>
          <p14:tracePt t="30493" x="2260600" y="2463800"/>
          <p14:tracePt t="30500" x="2252663" y="2473325"/>
          <p14:tracePt t="30509" x="2252663" y="2498725"/>
          <p14:tracePt t="30516" x="2252663" y="2516188"/>
          <p14:tracePt t="30525" x="2243138" y="2532063"/>
          <p14:tracePt t="30532" x="2243138" y="2566988"/>
          <p14:tracePt t="30540" x="2243138" y="2592388"/>
          <p14:tracePt t="30549" x="2243138" y="2600325"/>
          <p14:tracePt t="30556" x="2243138" y="2625725"/>
          <p14:tracePt t="30565" x="2243138" y="2643188"/>
          <p14:tracePt t="30572" x="2243138" y="2651125"/>
          <p14:tracePt t="30580" x="2252663" y="2668588"/>
          <p14:tracePt t="30590" x="2260600" y="2686050"/>
          <p14:tracePt t="30606" x="2268538" y="2701925"/>
          <p14:tracePt t="30616" x="2268538" y="2711450"/>
          <p14:tracePt t="30622" x="2278063" y="2711450"/>
          <p14:tracePt t="30630" x="2278063" y="2727325"/>
          <p14:tracePt t="30638" x="2293938" y="2736850"/>
          <p14:tracePt t="30647" x="2293938" y="2744788"/>
          <p14:tracePt t="30656" x="2303463" y="2752725"/>
          <p14:tracePt t="30663" x="2303463" y="2762250"/>
          <p14:tracePt t="30675" x="2311400" y="2770188"/>
          <p14:tracePt t="30685" x="2328863" y="2795588"/>
          <p14:tracePt t="30690" x="2328863" y="2805113"/>
          <p14:tracePt t="30700" x="2336800" y="2813050"/>
          <p14:tracePt t="30706" x="2344738" y="2820988"/>
          <p14:tracePt t="30715" x="2354263" y="2830513"/>
          <p14:tracePt t="30722" x="2362200" y="2838450"/>
          <p14:tracePt t="30730" x="2362200" y="2846388"/>
          <p14:tracePt t="30738" x="2371725" y="2855913"/>
          <p14:tracePt t="30746" x="2379663" y="2863850"/>
          <p14:tracePt t="30755" x="2387600" y="2863850"/>
          <p14:tracePt t="30762" x="2387600" y="2871788"/>
          <p14:tracePt t="30770" x="2397125" y="2881313"/>
          <p14:tracePt t="30778" x="2405063" y="2881313"/>
          <p14:tracePt t="30794" x="2413000" y="2889250"/>
          <p14:tracePt t="30802" x="2422525" y="2897188"/>
          <p14:tracePt t="30810" x="2430463" y="2897188"/>
          <p14:tracePt t="30827" x="2438400" y="2897188"/>
          <p14:tracePt t="30835" x="2447925" y="2897188"/>
          <p14:tracePt t="30843" x="2447925" y="2906713"/>
          <p14:tracePt t="30850" x="2455863" y="2906713"/>
          <p14:tracePt t="30859" x="2463800" y="2906713"/>
          <p14:tracePt t="30870" x="2463800" y="2914650"/>
          <p14:tracePt t="30889" x="2489200" y="2914650"/>
          <p14:tracePt t="30905" x="2498725" y="2922588"/>
          <p14:tracePt t="30913" x="2506663" y="2922588"/>
          <p14:tracePt t="30923" x="2516188" y="2922588"/>
          <p14:tracePt t="30960" x="2524125" y="2922588"/>
          <p14:tracePt t="31049" x="2532063" y="2922588"/>
          <p14:tracePt t="31092" x="2541588" y="2922588"/>
          <p14:tracePt t="31100" x="2549525" y="2922588"/>
          <p14:tracePt t="31116" x="2557463" y="2922588"/>
          <p14:tracePt t="31132" x="2566988" y="2922588"/>
          <p14:tracePt t="31149" x="2574925" y="2922588"/>
          <p14:tracePt t="31191" x="2582863" y="2922588"/>
          <p14:tracePt t="31266" x="2592388" y="2922588"/>
          <p14:tracePt t="31291" x="2600325" y="2922588"/>
          <p14:tracePt t="31775" x="2608263" y="2922588"/>
          <p14:tracePt t="33040" x="2625725" y="2932113"/>
          <p14:tracePt t="33046" x="2643188" y="2932113"/>
          <p14:tracePt t="33054" x="2660650" y="2940050"/>
          <p14:tracePt t="33062" x="2686050" y="2940050"/>
          <p14:tracePt t="33070" x="2701925" y="2949575"/>
          <p14:tracePt t="33078" x="2736850" y="2949575"/>
          <p14:tracePt t="33087" x="2770188" y="2957513"/>
          <p14:tracePt t="33094" x="2778125" y="2957513"/>
          <p14:tracePt t="33102" x="2805113" y="2957513"/>
          <p14:tracePt t="33110" x="2820988" y="2957513"/>
          <p14:tracePt t="33121" x="2838450" y="2957513"/>
          <p14:tracePt t="33126" x="2846388" y="2957513"/>
          <p14:tracePt t="33138" x="2863850" y="2957513"/>
          <p14:tracePt t="33152" x="2871788" y="2957513"/>
          <p14:tracePt t="33168" x="2881313" y="2957513"/>
          <p14:tracePt t="33184" x="2889250" y="2957513"/>
          <p14:tracePt t="33192" x="2906713" y="2949575"/>
          <p14:tracePt t="33200" x="2914650" y="2940050"/>
          <p14:tracePt t="33208" x="2922588" y="2922588"/>
          <p14:tracePt t="33216" x="2932113" y="2914650"/>
          <p14:tracePt t="33224" x="2949575" y="2897188"/>
          <p14:tracePt t="33233" x="2949575" y="2881313"/>
          <p14:tracePt t="33240" x="2957513" y="2863850"/>
          <p14:tracePt t="33248" x="2957513" y="2846388"/>
          <p14:tracePt t="33256" x="2965450" y="2820988"/>
          <p14:tracePt t="33264" x="2965450" y="2787650"/>
          <p14:tracePt t="33272" x="2965450" y="2770188"/>
          <p14:tracePt t="33280" x="2965450" y="2736850"/>
          <p14:tracePt t="33292" x="2965450" y="2711450"/>
          <p14:tracePt t="33301" x="2965450" y="2686050"/>
          <p14:tracePt t="33308" x="2965450" y="2660650"/>
          <p14:tracePt t="33316" x="2965450" y="2643188"/>
          <p14:tracePt t="33326" x="2965450" y="2625725"/>
          <p14:tracePt t="33337" x="2965450" y="2608263"/>
          <p14:tracePt t="33344" x="2957513" y="2582863"/>
          <p14:tracePt t="33352" x="2940050" y="2549525"/>
          <p14:tracePt t="33360" x="2932113" y="2532063"/>
          <p14:tracePt t="33368" x="2914650" y="2516188"/>
          <p14:tracePt t="33376" x="2897188" y="2506663"/>
          <p14:tracePt t="33384" x="2881313" y="2481263"/>
          <p14:tracePt t="33394" x="2863850" y="2463800"/>
          <p14:tracePt t="33405" x="2846388" y="2447925"/>
          <p14:tracePt t="33414" x="2762250" y="2413000"/>
          <p14:tracePt t="33422" x="2736850" y="2405063"/>
          <p14:tracePt t="33430" x="2701925" y="2397125"/>
          <p14:tracePt t="33443" x="2651125" y="2379663"/>
          <p14:tracePt t="33451" x="2557463" y="2371725"/>
          <p14:tracePt t="33459" x="2506663" y="2371725"/>
          <p14:tracePt t="33467" x="2481263" y="2371725"/>
          <p14:tracePt t="33475" x="2422525" y="2371725"/>
          <p14:tracePt t="33483" x="2379663" y="2371725"/>
          <p14:tracePt t="33491" x="2344738" y="2371725"/>
          <p14:tracePt t="33499" x="2319338" y="2371725"/>
          <p14:tracePt t="33507" x="2293938" y="2371725"/>
          <p14:tracePt t="33514" x="2278063" y="2371725"/>
          <p14:tracePt t="33530" x="2268538" y="2379663"/>
          <p14:tracePt t="33538" x="2260600" y="2379663"/>
          <p14:tracePt t="33554" x="2252663" y="2397125"/>
          <p14:tracePt t="33562" x="2235200" y="2413000"/>
          <p14:tracePt t="33570" x="2227263" y="2422525"/>
          <p14:tracePt t="33578" x="2217738" y="2455863"/>
          <p14:tracePt t="33587" x="2209800" y="2481263"/>
          <p14:tracePt t="33594" x="2200275" y="2516188"/>
          <p14:tracePt t="33602" x="2192338" y="2549525"/>
          <p14:tracePt t="33610" x="2192338" y="2566988"/>
          <p14:tracePt t="33618" x="2192338" y="2600325"/>
          <p14:tracePt t="33626" x="2192338" y="2617788"/>
          <p14:tracePt t="33637" x="2192338" y="2625725"/>
          <p14:tracePt t="33646" x="2192338" y="2643188"/>
          <p14:tracePt t="33654" x="2192338" y="2651125"/>
          <p14:tracePt t="33804" x="2192338" y="2660650"/>
          <p14:tracePt t="34063" x="2192338" y="2668588"/>
          <p14:tracePt t="34079" x="2192338" y="2676525"/>
          <p14:tracePt t="34095" x="2192338" y="2686050"/>
          <p14:tracePt t="34103" x="2192338" y="2693988"/>
          <p14:tracePt t="34111" x="2192338" y="2701925"/>
          <p14:tracePt t="34119" x="2192338" y="2719388"/>
          <p14:tracePt t="34126" x="2192338" y="2727325"/>
          <p14:tracePt t="34135" x="2192338" y="2736850"/>
          <p14:tracePt t="34142" x="2192338" y="2744788"/>
          <p14:tracePt t="34151" x="2192338" y="2752725"/>
          <p14:tracePt t="34161" x="2192338" y="2762250"/>
          <p14:tracePt t="34167" x="2192338" y="2770188"/>
          <p14:tracePt t="34177" x="2200275" y="2770188"/>
          <p14:tracePt t="34191" x="2200275" y="2778125"/>
          <p14:tracePt t="34198" x="2209800" y="2787650"/>
          <p14:tracePt t="34207" x="2209800" y="2795588"/>
          <p14:tracePt t="34214" x="2209800" y="2805113"/>
          <p14:tracePt t="34222" x="2217738" y="2813050"/>
          <p14:tracePt t="34230" x="2227263" y="2820988"/>
          <p14:tracePt t="34248" x="2227263" y="2838450"/>
          <p14:tracePt t="34258" x="2235200" y="2838450"/>
          <p14:tracePt t="34268" x="2243138" y="2846388"/>
          <p14:tracePt t="34284" x="2252663" y="2855913"/>
          <p14:tracePt t="34300" x="2252663" y="2863850"/>
          <p14:tracePt t="34308" x="2260600" y="2863850"/>
          <p14:tracePt t="34324" x="2268538" y="2863850"/>
          <p14:tracePt t="34332" x="2268538" y="2871788"/>
          <p14:tracePt t="34348" x="2268538" y="2881313"/>
          <p14:tracePt t="34364" x="2278063" y="2881313"/>
          <p14:tracePt t="34380" x="2293938" y="2881313"/>
          <p14:tracePt t="34396" x="2319338" y="2881313"/>
          <p14:tracePt t="34404" x="2354263" y="2871788"/>
          <p14:tracePt t="34412" x="2397125" y="2863850"/>
          <p14:tracePt t="34421" x="2422525" y="2863850"/>
          <p14:tracePt t="34428" x="2438400" y="2881313"/>
          <p14:tracePt t="34437" x="2438400" y="2906713"/>
          <p14:tracePt t="34446" x="2413000" y="2957513"/>
          <p14:tracePt t="34454" x="2362200" y="3016250"/>
          <p14:tracePt t="34662" x="2362200" y="3008313"/>
          <p14:tracePt t="34670" x="2362200" y="3000375"/>
          <p14:tracePt t="34702" x="2362200" y="2990850"/>
          <p14:tracePt t="34710" x="2362200" y="2982913"/>
          <p14:tracePt t="34735" x="2362200" y="2974975"/>
          <p14:tracePt t="34742" x="2362200" y="2965450"/>
          <p14:tracePt t="34750" x="2362200" y="2957513"/>
          <p14:tracePt t="34770" x="2362200" y="2949575"/>
          <p14:tracePt t="34778" x="2362200" y="2940050"/>
          <p14:tracePt t="34794" x="2362200" y="2932113"/>
          <p14:tracePt t="34812" x="2362200" y="2922588"/>
          <p14:tracePt t="34852" x="2362200" y="2914650"/>
          <p14:tracePt t="35118" x="2371725" y="2914650"/>
          <p14:tracePt t="35125" x="2379663" y="2914650"/>
          <p14:tracePt t="35134" x="2387600" y="2914650"/>
          <p14:tracePt t="35142" x="2405063" y="2922588"/>
          <p14:tracePt t="35150" x="2430463" y="2922588"/>
          <p14:tracePt t="35158" x="2447925" y="2932113"/>
          <p14:tracePt t="35166" x="2498725" y="2949575"/>
          <p14:tracePt t="35174" x="2541588" y="2957513"/>
          <p14:tracePt t="35182" x="2617788" y="2965450"/>
          <p14:tracePt t="35190" x="2676525" y="2982913"/>
          <p14:tracePt t="35198" x="2744788" y="3000375"/>
          <p14:tracePt t="35206" x="2813050" y="3008313"/>
          <p14:tracePt t="35214" x="2855913" y="3016250"/>
          <p14:tracePt t="35222" x="2881313" y="3025775"/>
          <p14:tracePt t="35230" x="2906713" y="3025775"/>
          <p14:tracePt t="35238" x="2940050" y="3033713"/>
          <p14:tracePt t="35246" x="2965450" y="3041650"/>
          <p14:tracePt t="35255" x="2990850" y="3051175"/>
          <p14:tracePt t="35263" x="3008313" y="3051175"/>
          <p14:tracePt t="35272" x="3016250" y="3051175"/>
          <p14:tracePt t="35279" x="3033713" y="3051175"/>
          <p14:tracePt t="35288" x="3051175" y="3051175"/>
          <p14:tracePt t="35295" x="3067050" y="3051175"/>
          <p14:tracePt t="35303" x="3084513" y="3051175"/>
          <p14:tracePt t="35311" x="3101975" y="3051175"/>
          <p14:tracePt t="35319" x="3119438" y="3051175"/>
          <p14:tracePt t="35327" x="3127375" y="3051175"/>
          <p14:tracePt t="35335" x="3144838" y="3051175"/>
          <p14:tracePt t="35343" x="3160713" y="3051175"/>
          <p14:tracePt t="35351" x="3170238" y="3051175"/>
          <p14:tracePt t="35359" x="3195638" y="3051175"/>
          <p14:tracePt t="35367" x="3211513" y="3051175"/>
          <p14:tracePt t="35374" x="3228975" y="3051175"/>
          <p14:tracePt t="35382" x="3246438" y="3051175"/>
          <p14:tracePt t="35390" x="3263900" y="3051175"/>
          <p14:tracePt t="35400" x="3279775" y="3051175"/>
          <p14:tracePt t="35409" x="3297238" y="3051175"/>
          <p14:tracePt t="35416" x="3305175" y="3041650"/>
          <p14:tracePt t="35425" x="3322638" y="3033713"/>
          <p14:tracePt t="35432" x="3340100" y="3033713"/>
          <p14:tracePt t="35440" x="3355975" y="3025775"/>
          <p14:tracePt t="35448" x="3355975" y="3016250"/>
          <p14:tracePt t="35456" x="3365500" y="3000375"/>
          <p14:tracePt t="35464" x="3373438" y="2982913"/>
          <p14:tracePt t="35472" x="3390900" y="2957513"/>
          <p14:tracePt t="35480" x="3398838" y="2940050"/>
          <p14:tracePt t="35488" x="3408363" y="2914650"/>
          <p14:tracePt t="35496" x="3408363" y="2906713"/>
          <p14:tracePt t="35505" x="3416300" y="2889250"/>
          <p14:tracePt t="35512" x="3424238" y="2863850"/>
          <p14:tracePt t="35520" x="3433763" y="2855913"/>
          <p14:tracePt t="35528" x="3441700" y="2846388"/>
          <p14:tracePt t="35537" x="3449638" y="2830513"/>
          <p14:tracePt t="35552" x="3449638" y="2820988"/>
          <p14:tracePt t="35560" x="3459163" y="2805113"/>
          <p14:tracePt t="35569" x="3467100" y="2805113"/>
          <p14:tracePt t="35577" x="3475038" y="2795588"/>
          <p14:tracePt t="35585" x="3492500" y="2770188"/>
          <p14:tracePt t="35593" x="3509963" y="2752725"/>
          <p14:tracePt t="35601" x="3527425" y="2736850"/>
          <p14:tracePt t="35611" x="3560763" y="2711450"/>
          <p14:tracePt t="35617" x="3586163" y="2686050"/>
          <p14:tracePt t="35627" x="3611563" y="2651125"/>
          <p14:tracePt t="35632" x="3646488" y="2625725"/>
          <p14:tracePt t="35640" x="3687763" y="2582863"/>
          <p14:tracePt t="35648" x="3738563" y="2557463"/>
          <p14:tracePt t="35656" x="3763963" y="2524125"/>
          <p14:tracePt t="35664" x="3798888" y="2481263"/>
          <p14:tracePt t="35672" x="3824288" y="2455863"/>
          <p14:tracePt t="35682" x="3841750" y="2422525"/>
          <p14:tracePt t="35692" x="3867150" y="2387600"/>
          <p14:tracePt t="35702" x="3867150" y="2354263"/>
          <p14:tracePt t="35710" x="3867150" y="2268538"/>
          <p14:tracePt t="35718" x="3867150" y="2227263"/>
          <p14:tracePt t="35726" x="3867150" y="2184400"/>
          <p14:tracePt t="35734" x="3867150" y="2108200"/>
          <p14:tracePt t="35742" x="3867150" y="2073275"/>
          <p14:tracePt t="35750" x="3867150" y="2065338"/>
          <p14:tracePt t="35758" x="3867150" y="2039938"/>
          <p14:tracePt t="35766" x="3857625" y="2014538"/>
          <p14:tracePt t="35774" x="3841750" y="2005013"/>
          <p14:tracePt t="35782" x="3824288" y="1989138"/>
          <p14:tracePt t="35798" x="3806825" y="1971675"/>
          <p14:tracePt t="35806" x="3748088" y="1954213"/>
          <p14:tracePt t="35815" x="3697288" y="1946275"/>
          <p14:tracePt t="35824" x="3671888" y="1938338"/>
          <p14:tracePt t="35830" x="3654425" y="1938338"/>
          <p14:tracePt t="35839" x="3646488" y="1938338"/>
          <p14:tracePt t="35847" x="3629025" y="1938338"/>
          <p14:tracePt t="35898" x="3619500" y="1946275"/>
          <p14:tracePt t="35906" x="3619500" y="1971675"/>
          <p14:tracePt t="35914" x="3611563" y="1989138"/>
          <p14:tracePt t="35922" x="3611563" y="2005013"/>
          <p14:tracePt t="35930" x="3611563" y="2030413"/>
          <p14:tracePt t="35938" x="3611563" y="2055813"/>
          <p14:tracePt t="35946" x="3611563" y="2082800"/>
          <p14:tracePt t="35954" x="3611563" y="2116138"/>
          <p14:tracePt t="35964" x="3611563" y="2141538"/>
          <p14:tracePt t="35972" x="3629025" y="2159000"/>
          <p14:tracePt t="35981" x="3636963" y="2192338"/>
          <p14:tracePt t="35988" x="3654425" y="2209800"/>
          <p14:tracePt t="36000" x="3662363" y="2235200"/>
          <p14:tracePt t="36008" x="3679825" y="2260600"/>
          <p14:tracePt t="36016" x="3705225" y="2268538"/>
          <p14:tracePt t="36024" x="3722688" y="2286000"/>
          <p14:tracePt t="36032" x="3756025" y="2303463"/>
          <p14:tracePt t="36040" x="3790950" y="2319338"/>
          <p14:tracePt t="36049" x="3841750" y="2328863"/>
          <p14:tracePt t="36056" x="3900488" y="2354263"/>
          <p14:tracePt t="36065" x="3943350" y="2362200"/>
          <p14:tracePt t="36075" x="3986213" y="2362200"/>
          <p14:tracePt t="36080" x="4019550" y="2371725"/>
          <p14:tracePt t="36088" x="4062413" y="2371725"/>
          <p14:tracePt t="36096" x="4121150" y="2379663"/>
          <p14:tracePt t="36105" x="4156075" y="2379663"/>
          <p14:tracePt t="36121" x="4232275" y="2379663"/>
          <p14:tracePt t="36128" x="4265613" y="2379663"/>
          <p14:tracePt t="36137" x="4291013" y="2379663"/>
          <p14:tracePt t="36144" x="4325938" y="2379663"/>
          <p14:tracePt t="36152" x="4368800" y="2379663"/>
          <p14:tracePt t="36160" x="4402138" y="2379663"/>
          <p14:tracePt t="36168" x="4435475" y="2379663"/>
          <p14:tracePt t="36176" x="4452938" y="2379663"/>
          <p14:tracePt t="36184" x="4478338" y="2379663"/>
          <p14:tracePt t="36195" x="4486275" y="2379663"/>
          <p14:tracePt t="36204" x="4513263" y="2379663"/>
          <p14:tracePt t="36212" x="4521200" y="2379663"/>
          <p14:tracePt t="36220" x="4529138" y="2379663"/>
          <p14:tracePt t="36228" x="4529138" y="2371725"/>
          <p14:tracePt t="36278" x="4529138" y="2362200"/>
          <p14:tracePt t="36288" x="4529138" y="2336800"/>
          <p14:tracePt t="36295" x="4529138" y="2328863"/>
          <p14:tracePt t="36307" x="4529138" y="2311400"/>
          <p14:tracePt t="36315" x="4529138" y="2286000"/>
          <p14:tracePt t="36323" x="4529138" y="2268538"/>
          <p14:tracePt t="36331" x="4521200" y="2209800"/>
          <p14:tracePt t="36339" x="4503738" y="2174875"/>
          <p14:tracePt t="36347" x="4486275" y="2141538"/>
          <p14:tracePt t="36356" x="4478338" y="2124075"/>
          <p14:tracePt t="36363" x="4460875" y="2098675"/>
          <p14:tracePt t="36372" x="4435475" y="2082800"/>
          <p14:tracePt t="36378" x="4427538" y="2073275"/>
          <p14:tracePt t="36386" x="4402138" y="2055813"/>
          <p14:tracePt t="36394" x="4384675" y="2047875"/>
          <p14:tracePt t="36402" x="4351338" y="2047875"/>
          <p14:tracePt t="36410" x="4333875" y="2039938"/>
          <p14:tracePt t="36419" x="4300538" y="2039938"/>
          <p14:tracePt t="36429" x="4257675" y="2039938"/>
          <p14:tracePt t="36434" x="4232275" y="2039938"/>
          <p14:tracePt t="36442" x="4181475" y="2039938"/>
          <p14:tracePt t="36450" x="4113213" y="2039938"/>
          <p14:tracePt t="36458" x="4052888" y="2039938"/>
          <p14:tracePt t="36466" x="3994150" y="2039938"/>
          <p14:tracePt t="36474" x="3935413" y="2039938"/>
          <p14:tracePt t="36482" x="3875088" y="2047875"/>
          <p14:tracePt t="36490" x="3806825" y="2047875"/>
          <p14:tracePt t="36498" x="3756025" y="2055813"/>
          <p14:tracePt t="36510" x="3730625" y="2055813"/>
          <p14:tracePt t="36518" x="3705225" y="2065338"/>
          <p14:tracePt t="36526" x="3671888" y="2065338"/>
          <p14:tracePt t="36537" x="3646488" y="2073275"/>
          <p14:tracePt t="36544" x="3629025" y="2073275"/>
          <p14:tracePt t="36552" x="3603625" y="2082800"/>
          <p14:tracePt t="36560" x="3586163" y="2090738"/>
          <p14:tracePt t="36569" x="3560763" y="2098675"/>
          <p14:tracePt t="36576" x="3552825" y="2098675"/>
          <p14:tracePt t="36584" x="3543300" y="2108200"/>
          <p14:tracePt t="36592" x="3535363" y="2108200"/>
          <p14:tracePt t="36617" x="3535363" y="2116138"/>
          <p14:tracePt t="36625" x="3527425" y="2116138"/>
          <p14:tracePt t="36632" x="3527425" y="2124075"/>
          <p14:tracePt t="36640" x="3527425" y="2133600"/>
          <p14:tracePt t="36651" x="3517900" y="2141538"/>
          <p14:tracePt t="36657" x="3517900" y="2149475"/>
          <p14:tracePt t="36666" x="3517900" y="2159000"/>
          <p14:tracePt t="36673" x="3509963" y="2166938"/>
          <p14:tracePt t="36683" x="3509963" y="2174875"/>
          <p14:tracePt t="36689" x="3509963" y="2184400"/>
          <p14:tracePt t="36698" x="3509963" y="2200275"/>
          <p14:tracePt t="36705" x="3502025" y="2217738"/>
          <p14:tracePt t="36717" x="3502025" y="2227263"/>
          <p14:tracePt t="36725" x="3502025" y="2243138"/>
          <p14:tracePt t="36733" x="3502025" y="2252663"/>
          <p14:tracePt t="36740" x="3502025" y="2268538"/>
          <p14:tracePt t="36751" x="3502025" y="2278063"/>
          <p14:tracePt t="36773" x="3502025" y="2286000"/>
          <p14:tracePt t="36891" x="3492500" y="2278063"/>
          <p14:tracePt t="36899" x="3484563" y="2260600"/>
          <p14:tracePt t="36907" x="3475038" y="2235200"/>
          <p14:tracePt t="36915" x="3467100" y="2217738"/>
          <p14:tracePt t="36923" x="3459163" y="2192338"/>
          <p14:tracePt t="36931" x="3449638" y="2166938"/>
          <p14:tracePt t="36940" x="3449638" y="2141538"/>
          <p14:tracePt t="36946" x="3441700" y="2124075"/>
          <p14:tracePt t="36954" x="3441700" y="2090738"/>
          <p14:tracePt t="36962" x="3441700" y="2065338"/>
          <p14:tracePt t="36970" x="3441700" y="2039938"/>
          <p14:tracePt t="36978" x="3441700" y="2022475"/>
          <p14:tracePt t="36987" x="3441700" y="1989138"/>
          <p14:tracePt t="36994" x="3441700" y="1963738"/>
          <p14:tracePt t="37002" x="3441700" y="1946275"/>
          <p14:tracePt t="37010" x="3449638" y="1920875"/>
          <p14:tracePt t="37022" x="3467100" y="1903413"/>
          <p14:tracePt t="37030" x="3484563" y="1885950"/>
          <p14:tracePt t="37038" x="3502025" y="1870075"/>
          <p14:tracePt t="37046" x="3527425" y="1852613"/>
          <p14:tracePt t="37054" x="3543300" y="1844675"/>
          <p14:tracePt t="37062" x="3568700" y="1827213"/>
          <p14:tracePt t="37071" x="3603625" y="1809750"/>
          <p14:tracePt t="37081" x="3629025" y="1809750"/>
          <p14:tracePt t="37088" x="3646488" y="1801813"/>
          <p14:tracePt t="37098" x="3679825" y="1793875"/>
          <p14:tracePt t="37102" x="3730625" y="1784350"/>
          <p14:tracePt t="37114" x="3748088" y="1776413"/>
          <p14:tracePt t="37124" x="3773488" y="1776413"/>
          <p14:tracePt t="37130" x="3798888" y="1776413"/>
          <p14:tracePt t="37139" x="3832225" y="1776413"/>
          <p14:tracePt t="37145" x="3857625" y="1776413"/>
          <p14:tracePt t="37153" x="3883025" y="1776413"/>
          <p14:tracePt t="37161" x="3908425" y="1776413"/>
          <p14:tracePt t="37169" x="3935413" y="1776413"/>
          <p14:tracePt t="37177" x="3960813" y="1784350"/>
          <p14:tracePt t="37185" x="3976688" y="1784350"/>
          <p14:tracePt t="37192" x="4002088" y="1793875"/>
          <p14:tracePt t="37200" x="4044950" y="1801813"/>
          <p14:tracePt t="37208" x="4062413" y="1809750"/>
          <p14:tracePt t="37216" x="4087813" y="1819275"/>
          <p14:tracePt t="37228" x="4121150" y="1827213"/>
          <p14:tracePt t="37238" x="4146550" y="1827213"/>
          <p14:tracePt t="37244" x="4189413" y="1835150"/>
          <p14:tracePt t="37252" x="4224338" y="1844675"/>
          <p14:tracePt t="37260" x="4265613" y="1860550"/>
          <p14:tracePt t="37268" x="4291013" y="1860550"/>
          <p14:tracePt t="37276" x="4325938" y="1870075"/>
          <p14:tracePt t="37284" x="4351338" y="1878013"/>
          <p14:tracePt t="37292" x="4359275" y="1885950"/>
          <p14:tracePt t="37300" x="4394200" y="1895475"/>
          <p14:tracePt t="37308" x="4410075" y="1903413"/>
          <p14:tracePt t="37316" x="4435475" y="1911350"/>
          <p14:tracePt t="37324" x="4435475" y="1920875"/>
          <p14:tracePt t="37332" x="4452938" y="1920875"/>
          <p14:tracePt t="37340" x="4460875" y="1928813"/>
          <p14:tracePt t="37348" x="4470400" y="1938338"/>
          <p14:tracePt t="37356" x="4486275" y="1946275"/>
          <p14:tracePt t="37366" x="4495800" y="1954213"/>
          <p14:tracePt t="37372" x="4503738" y="1963738"/>
          <p14:tracePt t="37382" x="4521200" y="1979613"/>
          <p14:tracePt t="37390" x="4538663" y="2005013"/>
          <p14:tracePt t="37398" x="4546600" y="2022475"/>
          <p14:tracePt t="37406" x="4564063" y="2039938"/>
          <p14:tracePt t="37415" x="4572000" y="2065338"/>
          <p14:tracePt t="37425" x="4579938" y="2090738"/>
          <p14:tracePt t="37435" x="4579938" y="2116138"/>
          <p14:tracePt t="37443" x="4589463" y="2174875"/>
          <p14:tracePt t="37453" x="4597400" y="2227263"/>
          <p14:tracePt t="37458" x="4597400" y="2243138"/>
          <p14:tracePt t="37466" x="4597400" y="2286000"/>
          <p14:tracePt t="37475" x="4597400" y="2319338"/>
          <p14:tracePt t="37482" x="4597400" y="2362200"/>
          <p14:tracePt t="37490" x="4597400" y="2397125"/>
          <p14:tracePt t="37498" x="4589463" y="2422525"/>
          <p14:tracePt t="37506" x="4579938" y="2463800"/>
          <p14:tracePt t="37514" x="4572000" y="2498725"/>
          <p14:tracePt t="37523" x="4564063" y="2532063"/>
          <p14:tracePt t="37534" x="4546600" y="2566988"/>
          <p14:tracePt t="37543" x="4538663" y="2600325"/>
          <p14:tracePt t="37551" x="4521200" y="2633663"/>
          <p14:tracePt t="37558" x="4503738" y="2668588"/>
          <p14:tracePt t="37566" x="4470400" y="2701925"/>
          <p14:tracePt t="37574" x="4452938" y="2752725"/>
          <p14:tracePt t="37582" x="4410075" y="2805113"/>
          <p14:tracePt t="37590" x="4368800" y="2863850"/>
          <p14:tracePt t="37598" x="4341813" y="2914650"/>
          <p14:tracePt t="37606" x="4316413" y="2957513"/>
          <p14:tracePt t="37614" x="4283075" y="2990850"/>
          <p14:tracePt t="37622" x="4275138" y="3016250"/>
          <p14:tracePt t="37630" x="4265613" y="3016250"/>
          <p14:tracePt t="37640" x="4240213" y="3041650"/>
          <p14:tracePt t="37646" x="4232275" y="3059113"/>
          <p14:tracePt t="37656" x="4214813" y="3067050"/>
          <p14:tracePt t="37662" x="4197350" y="3076575"/>
          <p14:tracePt t="37672" x="4189413" y="3084513"/>
          <p14:tracePt t="37680" x="4181475" y="3094038"/>
          <p14:tracePt t="37689" x="4156075" y="3109913"/>
          <p14:tracePt t="37699" x="4138613" y="3119438"/>
          <p14:tracePt t="37705" x="4130675" y="3119438"/>
          <p14:tracePt t="37714" x="4105275" y="3127375"/>
          <p14:tracePt t="37720" x="4087813" y="3127375"/>
          <p14:tracePt t="37730" x="4079875" y="3135313"/>
          <p14:tracePt t="37748" x="4052888" y="3135313"/>
          <p14:tracePt t="37756" x="4037013" y="3135313"/>
          <p14:tracePt t="37764" x="4011613" y="3135313"/>
          <p14:tracePt t="37772" x="3976688" y="3119438"/>
          <p14:tracePt t="37780" x="3943350" y="3109913"/>
          <p14:tracePt t="37788" x="3917950" y="3101975"/>
          <p14:tracePt t="37796" x="3841750" y="3076575"/>
          <p14:tracePt t="37804" x="3806825" y="3041650"/>
          <p14:tracePt t="37814" x="3773488" y="3025775"/>
          <p14:tracePt t="37821" x="3730625" y="3000375"/>
          <p14:tracePt t="37829" x="3697288" y="2974975"/>
          <p14:tracePt t="37836" x="3679825" y="2949575"/>
          <p14:tracePt t="37844" x="3654425" y="2922588"/>
          <p14:tracePt t="37852" x="3611563" y="2863850"/>
          <p14:tracePt t="37860" x="3603625" y="2830513"/>
          <p14:tracePt t="37871" x="3586163" y="2778125"/>
          <p14:tracePt t="37876" x="3578225" y="2744788"/>
          <p14:tracePt t="37884" x="3560763" y="2701925"/>
          <p14:tracePt t="37892" x="3552825" y="2643188"/>
          <p14:tracePt t="37900" x="3535363" y="2566988"/>
          <p14:tracePt t="37908" x="3517900" y="2489200"/>
          <p14:tracePt t="37916" x="3492500" y="2379663"/>
          <p14:tracePt t="37924" x="3492500" y="2319338"/>
          <p14:tracePt t="37932" x="3492500" y="2286000"/>
          <p14:tracePt t="37946" x="3484563" y="2235200"/>
          <p14:tracePt t="37954" x="3484563" y="2174875"/>
          <p14:tracePt t="37962" x="3484563" y="2159000"/>
          <p14:tracePt t="37970" x="3484563" y="2141538"/>
          <p14:tracePt t="37978" x="3484563" y="2116138"/>
          <p14:tracePt t="37986" x="3492500" y="2098675"/>
          <p14:tracePt t="37994" x="3502025" y="2082800"/>
          <p14:tracePt t="38002" x="3517900" y="2055813"/>
          <p14:tracePt t="38010" x="3517900" y="2039938"/>
          <p14:tracePt t="38018" x="3527425" y="2022475"/>
          <p14:tracePt t="38026" x="3535363" y="2014538"/>
          <p14:tracePt t="38034" x="3552825" y="1997075"/>
          <p14:tracePt t="38042" x="3560763" y="1979613"/>
          <p14:tracePt t="38050" x="3578225" y="1954213"/>
          <p14:tracePt t="38058" x="3586163" y="1946275"/>
          <p14:tracePt t="38066" x="3611563" y="1920875"/>
          <p14:tracePt t="38074" x="3629025" y="1895475"/>
          <p14:tracePt t="38084" x="3646488" y="1870075"/>
          <p14:tracePt t="38090" x="3662363" y="1852613"/>
          <p14:tracePt t="38099" x="3679825" y="1835150"/>
          <p14:tracePt t="38115" x="3687763" y="1827213"/>
          <p14:tracePt t="38124" x="3697288" y="1819275"/>
          <p14:tracePt t="38142" x="3705225" y="1819275"/>
          <p14:tracePt t="38170" x="3722688" y="1819275"/>
          <p14:tracePt t="38178" x="3738563" y="1819275"/>
          <p14:tracePt t="38187" x="3763963" y="1827213"/>
          <p14:tracePt t="38196" x="3790950" y="1844675"/>
          <p14:tracePt t="38203" x="3816350" y="1860550"/>
          <p14:tracePt t="38212" x="3841750" y="1885950"/>
          <p14:tracePt t="38218" x="3867150" y="1911350"/>
          <p14:tracePt t="38228" x="3883025" y="1938338"/>
          <p14:tracePt t="38238" x="3900488" y="1963738"/>
          <p14:tracePt t="38245" x="3925888" y="1997075"/>
          <p14:tracePt t="38255" x="3943350" y="2022475"/>
          <p14:tracePt t="38261" x="3960813" y="2065338"/>
          <p14:tracePt t="38270" x="3976688" y="2090738"/>
          <p14:tracePt t="38276" x="3986213" y="2108200"/>
          <p14:tracePt t="38284" x="3994150" y="2141538"/>
          <p14:tracePt t="38292" x="4002088" y="2174875"/>
          <p14:tracePt t="38300" x="4011613" y="2217738"/>
          <p14:tracePt t="38308" x="4019550" y="2252663"/>
          <p14:tracePt t="38316" x="4027488" y="2311400"/>
          <p14:tracePt t="38324" x="4037013" y="2371725"/>
          <p14:tracePt t="38332" x="4052888" y="2430463"/>
          <p14:tracePt t="38340" x="4062413" y="2506663"/>
          <p14:tracePt t="38348" x="4070350" y="2549525"/>
          <p14:tracePt t="38356" x="4079875" y="2600325"/>
          <p14:tracePt t="38365" x="4079875" y="2633663"/>
          <p14:tracePt t="38373" x="4087813" y="2660650"/>
          <p14:tracePt t="38380" x="4087813" y="2686050"/>
          <p14:tracePt t="38389" x="4087813" y="2719388"/>
          <p14:tracePt t="38397" x="4095750" y="2752725"/>
          <p14:tracePt t="38405" x="4095750" y="2778125"/>
          <p14:tracePt t="38413" x="4095750" y="2805113"/>
          <p14:tracePt t="38421" x="4095750" y="2846388"/>
          <p14:tracePt t="38429" x="4095750" y="2881313"/>
          <p14:tracePt t="38437" x="4095750" y="2922588"/>
          <p14:tracePt t="38444" x="4095750" y="2949575"/>
          <p14:tracePt t="38456" x="4095750" y="2982913"/>
          <p14:tracePt t="38464" x="4095750" y="3000375"/>
          <p14:tracePt t="38472" x="4095750" y="3025775"/>
          <p14:tracePt t="38480" x="4095750" y="3041650"/>
          <p14:tracePt t="38488" x="4095750" y="3067050"/>
          <p14:tracePt t="38496" x="4079875" y="3101975"/>
          <p14:tracePt t="38504" x="4079875" y="3109913"/>
          <p14:tracePt t="38514" x="4070350" y="3127375"/>
          <p14:tracePt t="38522" x="4052888" y="3144838"/>
          <p14:tracePt t="38530" x="4052888" y="3160713"/>
          <p14:tracePt t="38539" x="4044950" y="3160713"/>
          <p14:tracePt t="38547" x="4037013" y="3178175"/>
          <p14:tracePt t="38558" x="4019550" y="3195638"/>
          <p14:tracePt t="38563" x="4011613" y="3203575"/>
          <p14:tracePt t="38572" x="4002088" y="3211513"/>
          <p14:tracePt t="38579" x="3986213" y="3228975"/>
          <p14:tracePt t="38588" x="3960813" y="3246438"/>
          <p14:tracePt t="38595" x="3935413" y="3271838"/>
          <p14:tracePt t="38602" x="3917950" y="3289300"/>
          <p14:tracePt t="38611" x="3892550" y="3297238"/>
          <p14:tracePt t="38619" x="3867150" y="3314700"/>
          <p14:tracePt t="38627" x="3841750" y="3322638"/>
          <p14:tracePt t="38635" x="3816350" y="3348038"/>
          <p14:tracePt t="38642" x="3798888" y="3355975"/>
          <p14:tracePt t="38650" x="3773488" y="3365500"/>
          <p14:tracePt t="38662" x="3748088" y="3373438"/>
          <p14:tracePt t="38671" x="3722688" y="3382963"/>
          <p14:tracePt t="38686" x="3697288" y="3382963"/>
          <p14:tracePt t="38696" x="3687763" y="3382963"/>
          <p14:tracePt t="38706" x="3671888" y="3382963"/>
          <p14:tracePt t="38714" x="3646488" y="3382963"/>
          <p14:tracePt t="38731" x="3629025" y="3373438"/>
          <p14:tracePt t="38738" x="3619500" y="3365500"/>
          <p14:tracePt t="38746" x="3603625" y="3348038"/>
          <p14:tracePt t="38756" x="3603625" y="3322638"/>
          <p14:tracePt t="38762" x="3568700" y="3279775"/>
          <p14:tracePt t="38770" x="3552825" y="3228975"/>
          <p14:tracePt t="38778" x="3543300" y="3195638"/>
          <p14:tracePt t="38788" x="3527425" y="3144838"/>
          <p14:tracePt t="38796" x="3517900" y="3084513"/>
          <p14:tracePt t="38804" x="3492500" y="3016250"/>
          <p14:tracePt t="38812" x="3492500" y="2974975"/>
          <p14:tracePt t="38821" x="3484563" y="2914650"/>
          <p14:tracePt t="38828" x="3484563" y="2881313"/>
          <p14:tracePt t="38837" x="3484563" y="2813050"/>
          <p14:tracePt t="38844" x="3484563" y="2752725"/>
          <p14:tracePt t="38852" x="3484563" y="2711450"/>
          <p14:tracePt t="38860" x="3484563" y="2676525"/>
          <p14:tracePt t="38870" x="3484563" y="2651125"/>
          <p14:tracePt t="38876" x="3492500" y="2600325"/>
          <p14:tracePt t="38885" x="3492500" y="2582863"/>
          <p14:tracePt t="38892" x="3492500" y="2557463"/>
          <p14:tracePt t="38901" x="3502025" y="2516188"/>
          <p14:tracePt t="38908" x="3502025" y="2489200"/>
          <p14:tracePt t="38917" x="3509963" y="2473325"/>
          <p14:tracePt t="38924" x="3509963" y="2447925"/>
          <p14:tracePt t="38932" x="3517900" y="2422525"/>
          <p14:tracePt t="38940" x="3517900" y="2413000"/>
          <p14:tracePt t="38948" x="3517900" y="2397125"/>
          <p14:tracePt t="38956" x="3517900" y="2379663"/>
          <p14:tracePt t="38969" x="3517900" y="2371725"/>
          <p14:tracePt t="38977" x="3517900" y="2362200"/>
          <p14:tracePt t="38988" x="3527425" y="2344738"/>
          <p14:tracePt t="38993" x="3527425" y="2336800"/>
          <p14:tracePt t="39003" x="3527425" y="2319338"/>
          <p14:tracePt t="39019" x="3527425" y="2303463"/>
          <p14:tracePt t="39025" x="3527425" y="2293938"/>
          <p14:tracePt t="39041" x="3527425" y="2286000"/>
          <p14:tracePt t="39049" x="3527425" y="2278063"/>
          <p14:tracePt t="39075" x="3527425" y="2268538"/>
          <p14:tracePt t="39139" x="3527425" y="2260600"/>
          <p14:tracePt t="39146" x="3527425" y="2252663"/>
          <p14:tracePt t="39182" x="3527425" y="2243138"/>
          <p14:tracePt t="39198" x="3527425" y="2235200"/>
          <p14:tracePt t="39206" x="3527425" y="2227263"/>
          <p14:tracePt t="39222" x="3527425" y="2217738"/>
          <p14:tracePt t="39230" x="3527425" y="2209800"/>
          <p14:tracePt t="39246" x="3527425" y="2192338"/>
          <p14:tracePt t="39254" x="3527425" y="2184400"/>
          <p14:tracePt t="39274" x="3527425" y="2174875"/>
          <p14:tracePt t="39282" x="3527425" y="2166938"/>
          <p14:tracePt t="39298" x="3527425" y="2159000"/>
          <p14:tracePt t="39306" x="3527425" y="2149475"/>
          <p14:tracePt t="39314" x="3527425" y="2141538"/>
          <p14:tracePt t="39330" x="3535363" y="2133600"/>
          <p14:tracePt t="39341" x="3535363" y="2116138"/>
          <p14:tracePt t="39357" x="3543300" y="2108200"/>
          <p14:tracePt t="39362" x="3543300" y="2098675"/>
          <p14:tracePt t="39381" x="3543300" y="2090738"/>
          <p14:tracePt t="39389" x="3543300" y="2082800"/>
          <p14:tracePt t="39397" x="3552825" y="2082800"/>
          <p14:tracePt t="39405" x="3552825" y="2073275"/>
          <p14:tracePt t="39412" x="3560763" y="2065338"/>
          <p14:tracePt t="39422" x="3568700" y="2055813"/>
          <p14:tracePt t="39429" x="3568700" y="2039938"/>
          <p14:tracePt t="39438" x="3586163" y="2030413"/>
          <p14:tracePt t="39445" x="3594100" y="2005013"/>
          <p14:tracePt t="39452" x="3611563" y="1997075"/>
          <p14:tracePt t="39461" x="3619500" y="1989138"/>
          <p14:tracePt t="39469" x="3619500" y="1979613"/>
          <p14:tracePt t="39481" x="3629025" y="1971675"/>
          <p14:tracePt t="39488" x="3646488" y="1963738"/>
          <p14:tracePt t="39497" x="3646488" y="1954213"/>
          <p14:tracePt t="39505" x="3654425" y="1946275"/>
          <p14:tracePt t="39512" x="3662363" y="1946275"/>
          <p14:tracePt t="39522" x="3671888" y="1928813"/>
          <p14:tracePt t="39538" x="3679825" y="1920875"/>
          <p14:tracePt t="39553" x="3687763" y="1920875"/>
          <p14:tracePt t="39560" x="3687763" y="1911350"/>
          <p14:tracePt t="39577" x="3697288" y="1911350"/>
          <p14:tracePt t="39587" x="3697288" y="1903413"/>
          <p14:tracePt t="39592" x="3705225" y="1903413"/>
          <p14:tracePt t="39601" x="3705225" y="1895475"/>
          <p14:tracePt t="39608" x="3713163" y="1895475"/>
          <p14:tracePt t="39618" x="3722688" y="1895475"/>
          <p14:tracePt t="39624" x="3730625" y="1895475"/>
          <p14:tracePt t="39634" x="3738563" y="1885950"/>
          <p14:tracePt t="39650" x="3748088" y="1878013"/>
          <p14:tracePt t="39658" x="3756025" y="1878013"/>
          <p14:tracePt t="39676" x="3763963" y="1878013"/>
          <p14:tracePt t="39686" x="3773488" y="1878013"/>
          <p14:tracePt t="39710" x="3790950" y="1878013"/>
          <p14:tracePt t="39718" x="3798888" y="1878013"/>
          <p14:tracePt t="39734" x="3806825" y="1878013"/>
          <p14:tracePt t="39742" x="3816350" y="1878013"/>
          <p14:tracePt t="39750" x="3824288" y="1878013"/>
          <p14:tracePt t="39758" x="3841750" y="1885950"/>
          <p14:tracePt t="39766" x="3857625" y="1903413"/>
          <p14:tracePt t="39774" x="3883025" y="1920875"/>
          <p14:tracePt t="39786" x="3917950" y="1954213"/>
          <p14:tracePt t="39794" x="3986213" y="2030413"/>
          <p14:tracePt t="39802" x="4002088" y="2055813"/>
          <p14:tracePt t="39810" x="4019550" y="2082800"/>
          <p14:tracePt t="39818" x="4037013" y="2116138"/>
          <p14:tracePt t="39826" x="4052888" y="2166938"/>
          <p14:tracePt t="39834" x="4052888" y="2209800"/>
          <p14:tracePt t="39842" x="4062413" y="2268538"/>
          <p14:tracePt t="39850" x="4062413" y="2311400"/>
          <p14:tracePt t="39858" x="4070350" y="2354263"/>
          <p14:tracePt t="39867" x="4070350" y="2397125"/>
          <p14:tracePt t="39874" x="4070350" y="2447925"/>
          <p14:tracePt t="39882" x="4079875" y="2473325"/>
          <p14:tracePt t="39890" x="4079875" y="2498725"/>
          <p14:tracePt t="39899" x="4079875" y="2524125"/>
          <p14:tracePt t="39906" x="4079875" y="2541588"/>
          <p14:tracePt t="39918" x="4079875" y="2574925"/>
          <p14:tracePt t="39922" x="4079875" y="2600325"/>
          <p14:tracePt t="39933" x="4079875" y="2633663"/>
          <p14:tracePt t="39940" x="4079875" y="2660650"/>
          <p14:tracePt t="39948" x="4079875" y="2686050"/>
          <p14:tracePt t="39956" x="4079875" y="2719388"/>
          <p14:tracePt t="39964" x="4079875" y="2762250"/>
          <p14:tracePt t="39972" x="4079875" y="2805113"/>
          <p14:tracePt t="39980" x="4079875" y="2846388"/>
          <p14:tracePt t="39988" x="4079875" y="2881313"/>
          <p14:tracePt t="39996" x="4079875" y="2914650"/>
          <p14:tracePt t="40004" x="4079875" y="2932113"/>
          <p14:tracePt t="40012" x="4079875" y="2965450"/>
          <p14:tracePt t="40021" x="4079875" y="2990850"/>
          <p14:tracePt t="40029" x="4087813" y="3008313"/>
          <p14:tracePt t="40036" x="4087813" y="3025775"/>
          <p14:tracePt t="40044" x="4095750" y="3051175"/>
          <p14:tracePt t="40052" x="4105275" y="3067050"/>
          <p14:tracePt t="40069" x="4113213" y="3084513"/>
          <p14:tracePt t="40076" x="4113213" y="3101975"/>
          <p14:tracePt t="40096" x="4121150" y="3109913"/>
          <p14:tracePt t="40105" x="4121150" y="3119438"/>
          <p14:tracePt t="40112" x="4121150" y="3127375"/>
          <p14:tracePt t="40121" x="4130675" y="3127375"/>
          <p14:tracePt t="40129" x="4130675" y="3135313"/>
          <p14:tracePt t="40145" x="4130675" y="3144838"/>
          <p14:tracePt t="40152" x="4138613" y="3152775"/>
          <p14:tracePt t="40172" x="4146550" y="3170238"/>
          <p14:tracePt t="40177" x="4146550" y="3178175"/>
          <p14:tracePt t="40186" x="4156075" y="3186113"/>
          <p14:tracePt t="40197" x="4156075" y="3195638"/>
          <p14:tracePt t="40220" x="4156075" y="3203575"/>
          <p14:tracePt t="45855" x="4146550" y="3203575"/>
          <p14:tracePt t="45868" x="4130675" y="3195638"/>
          <p14:tracePt t="45879" x="4113213" y="3186113"/>
          <p14:tracePt t="45895" x="4095750" y="3178175"/>
          <p14:tracePt t="45910" x="4087813" y="3178175"/>
          <p14:tracePt t="46014" x="4079875" y="3178175"/>
          <p14:tracePt t="46043" x="4070350" y="3170238"/>
          <p14:tracePt t="46062" x="4062413" y="3170238"/>
          <p14:tracePt t="46071" x="4052888" y="3170238"/>
          <p14:tracePt t="46079" x="4044950" y="3170238"/>
          <p14:tracePt t="46087" x="4037013" y="3170238"/>
          <p14:tracePt t="46098" x="4027488" y="3170238"/>
          <p14:tracePt t="46102" x="4019550" y="3160713"/>
          <p14:tracePt t="46114" x="4002088" y="3160713"/>
          <p14:tracePt t="46123" x="3994150" y="3160713"/>
          <p14:tracePt t="46132" x="3986213" y="3160713"/>
          <p14:tracePt t="46138" x="3976688" y="3160713"/>
          <p14:tracePt t="46148" x="3968750" y="3160713"/>
          <p14:tracePt t="46156" x="3960813" y="3160713"/>
          <p14:tracePt t="46164" x="3951288" y="3160713"/>
          <p14:tracePt t="46180" x="3943350" y="3160713"/>
          <p14:tracePt t="46197" x="3925888" y="3160713"/>
          <p14:tracePt t="46216" x="3917950" y="3160713"/>
          <p14:tracePt t="46220" x="3900488" y="3160713"/>
          <p14:tracePt t="46228" x="3883025" y="3160713"/>
          <p14:tracePt t="46237" x="3867150" y="3160713"/>
          <p14:tracePt t="46245" x="3841750" y="3160713"/>
          <p14:tracePt t="46252" x="3824288" y="3160713"/>
          <p14:tracePt t="46260" x="3798888" y="3160713"/>
          <p14:tracePt t="46268" x="3773488" y="3160713"/>
          <p14:tracePt t="46276" x="3763963" y="3160713"/>
          <p14:tracePt t="46284" x="3738563" y="3160713"/>
          <p14:tracePt t="46292" x="3730625" y="3160713"/>
          <p14:tracePt t="46300" x="3705225" y="3160713"/>
          <p14:tracePt t="46308" x="3687763" y="3160713"/>
          <p14:tracePt t="46316" x="3679825" y="3160713"/>
          <p14:tracePt t="46324" x="3662363" y="3160713"/>
          <p14:tracePt t="46332" x="3636963" y="3160713"/>
          <p14:tracePt t="46340" x="3629025" y="3160713"/>
          <p14:tracePt t="46349" x="3611563" y="3170238"/>
          <p14:tracePt t="46357" x="3586163" y="3170238"/>
          <p14:tracePt t="46365" x="3568700" y="3178175"/>
          <p14:tracePt t="46374" x="3543300" y="3178175"/>
          <p14:tracePt t="46381" x="3509963" y="3186113"/>
          <p14:tracePt t="46391" x="3475038" y="3195638"/>
          <p14:tracePt t="46399" x="3459163" y="3195638"/>
          <p14:tracePt t="46407" x="3424238" y="3203575"/>
          <p14:tracePt t="46414" x="3398838" y="3211513"/>
          <p14:tracePt t="46424" x="3373438" y="3211513"/>
          <p14:tracePt t="46431" x="3348038" y="3221038"/>
          <p14:tracePt t="46443" x="3314700" y="3228975"/>
          <p14:tracePt t="46451" x="3279775" y="3228975"/>
          <p14:tracePt t="46459" x="3211513" y="3238500"/>
          <p14:tracePt t="46468" x="3152775" y="3246438"/>
          <p14:tracePt t="46475" x="3094038" y="3254375"/>
          <p14:tracePt t="46483" x="3025775" y="3271838"/>
          <p14:tracePt t="46491" x="2949575" y="3271838"/>
          <p14:tracePt t="46499" x="2881313" y="3271838"/>
          <p14:tracePt t="46507" x="2805113" y="3271838"/>
          <p14:tracePt t="46515" x="2752725" y="3271838"/>
          <p14:tracePt t="46523" x="2701925" y="3271838"/>
          <p14:tracePt t="46530" x="2660650" y="3271838"/>
          <p14:tracePt t="46539" x="2625725" y="3271838"/>
          <p14:tracePt t="46547" x="2600325" y="3271838"/>
          <p14:tracePt t="46555" x="2566988" y="3271838"/>
          <p14:tracePt t="46563" x="2532063" y="3271838"/>
          <p14:tracePt t="46572" x="2506663" y="3271838"/>
          <p14:tracePt t="46579" x="2463800" y="3271838"/>
          <p14:tracePt t="46588" x="2438400" y="3271838"/>
          <p14:tracePt t="46595" x="2405063" y="3271838"/>
          <p14:tracePt t="46603" x="2371725" y="3271838"/>
          <p14:tracePt t="46611" x="2328863" y="3263900"/>
          <p14:tracePt t="46619" x="2268538" y="3254375"/>
          <p14:tracePt t="46627" x="2235200" y="3246438"/>
          <p14:tracePt t="46637" x="2192338" y="3238500"/>
          <p14:tracePt t="46642" x="2141538" y="3221038"/>
          <p14:tracePt t="46650" x="2065338" y="3195638"/>
          <p14:tracePt t="46658" x="2022475" y="3178175"/>
          <p14:tracePt t="46667" x="1979613" y="3152775"/>
          <p14:tracePt t="46674" x="1946275" y="3127375"/>
          <p14:tracePt t="46683" x="1920875" y="3101975"/>
          <p14:tracePt t="46692" x="1885950" y="3084513"/>
          <p14:tracePt t="46700" x="1844675" y="3033713"/>
          <p14:tracePt t="46708" x="1819275" y="3008313"/>
          <p14:tracePt t="46716" x="1758950" y="2949575"/>
          <p14:tracePt t="46724" x="1700213" y="2897188"/>
          <p14:tracePt t="46732" x="1665288" y="2846388"/>
          <p14:tracePt t="46740" x="1622425" y="2820988"/>
          <p14:tracePt t="46748" x="1571625" y="2770188"/>
          <p14:tracePt t="46756" x="1546225" y="2744788"/>
          <p14:tracePt t="46764" x="1520825" y="2719388"/>
          <p14:tracePt t="46772" x="1495425" y="2693988"/>
          <p14:tracePt t="46780" x="1477963" y="2668588"/>
          <p14:tracePt t="46789" x="1452563" y="2643188"/>
          <p14:tracePt t="46796" x="1436688" y="2625725"/>
          <p14:tracePt t="46804" x="1419225" y="2600325"/>
          <p14:tracePt t="46813" x="1401763" y="2582863"/>
          <p14:tracePt t="46821" x="1385888" y="2557463"/>
          <p14:tracePt t="46830" x="1350963" y="2516188"/>
          <p14:tracePt t="46837" x="1333500" y="2489200"/>
          <p14:tracePt t="46846" x="1308100" y="2455863"/>
          <p14:tracePt t="46852" x="1292225" y="2438400"/>
          <p14:tracePt t="46860" x="1282700" y="2413000"/>
          <p14:tracePt t="46868" x="1274763" y="2405063"/>
          <p14:tracePt t="46876" x="1266825" y="2387600"/>
          <p14:tracePt t="46884" x="1266825" y="2362200"/>
          <p14:tracePt t="46892" x="1257300" y="2344738"/>
          <p14:tracePt t="46900" x="1257300" y="2336800"/>
          <p14:tracePt t="46908" x="1241425" y="2311400"/>
          <p14:tracePt t="46916" x="1241425" y="2286000"/>
          <p14:tracePt t="46924" x="1231900" y="2260600"/>
          <p14:tracePt t="46932" x="1223963" y="2227263"/>
          <p14:tracePt t="46940" x="1223963" y="2209800"/>
          <p14:tracePt t="46948" x="1223963" y="2184400"/>
          <p14:tracePt t="46956" x="1223963" y="2166938"/>
          <p14:tracePt t="46964" x="1223963" y="2159000"/>
          <p14:tracePt t="46973" x="1223963" y="2141538"/>
          <p14:tracePt t="46984" x="1231900" y="2108200"/>
          <p14:tracePt t="46991" x="1249363" y="2082800"/>
          <p14:tracePt t="47000" x="1266825" y="2047875"/>
          <p14:tracePt t="47007" x="1300163" y="2022475"/>
          <p14:tracePt t="47015" x="1343025" y="1971675"/>
          <p14:tracePt t="47025" x="1393825" y="1938338"/>
          <p14:tracePt t="47031" x="1444625" y="1911350"/>
          <p14:tracePt t="47038" x="1477963" y="1903413"/>
          <p14:tracePt t="47046" x="1563688" y="1878013"/>
          <p14:tracePt t="47058" x="1597025" y="1878013"/>
          <p14:tracePt t="47067" x="1657350" y="1878013"/>
          <p14:tracePt t="47074" x="1674813" y="1878013"/>
          <p14:tracePt t="47083" x="1690688" y="1885950"/>
          <p14:tracePt t="47090" x="1700213" y="1903413"/>
          <p14:tracePt t="47099" x="1716088" y="1911350"/>
          <p14:tracePt t="47107" x="1733550" y="1928813"/>
          <p14:tracePt t="47115" x="1741488" y="1954213"/>
          <p14:tracePt t="47123" x="1758950" y="1979613"/>
          <p14:tracePt t="47131" x="1776413" y="2030413"/>
          <p14:tracePt t="47139" x="1784350" y="2090738"/>
          <p14:tracePt t="47146" x="1801813" y="2124075"/>
          <p14:tracePt t="47155" x="1809750" y="2200275"/>
          <p14:tracePt t="47162" x="1835150" y="2235200"/>
          <p14:tracePt t="47170" x="1844675" y="2311400"/>
          <p14:tracePt t="47178" x="1860550" y="2379663"/>
          <p14:tracePt t="47186" x="1860550" y="2413000"/>
          <p14:tracePt t="47194" x="1860550" y="2447925"/>
          <p14:tracePt t="47202" x="1860550" y="2463800"/>
          <p14:tracePt t="47210" x="1860550" y="2481263"/>
          <p14:tracePt t="47218" x="1860550" y="2506663"/>
          <p14:tracePt t="47226" x="1860550" y="2532063"/>
          <p14:tracePt t="47234" x="1860550" y="2557463"/>
          <p14:tracePt t="47242" x="1860550" y="2582863"/>
          <p14:tracePt t="47250" x="1860550" y="2617788"/>
          <p14:tracePt t="47264" x="1852613" y="2651125"/>
          <p14:tracePt t="47272" x="1844675" y="2686050"/>
          <p14:tracePt t="47280" x="1835150" y="2701925"/>
          <p14:tracePt t="47288" x="1819275" y="2736850"/>
          <p14:tracePt t="47296" x="1819275" y="2762250"/>
          <p14:tracePt t="47305" x="1809750" y="2787650"/>
          <p14:tracePt t="47312" x="1801813" y="2795588"/>
          <p14:tracePt t="47320" x="1793875" y="2813050"/>
          <p14:tracePt t="47328" x="1793875" y="2820988"/>
          <p14:tracePt t="47336" x="1793875" y="2830513"/>
          <p14:tracePt t="47344" x="1784350" y="2830513"/>
          <p14:tracePt t="47352" x="1784350" y="2838450"/>
          <p14:tracePt t="47360" x="1784350" y="2846388"/>
          <p14:tracePt t="47376" x="1784350" y="2855913"/>
          <p14:tracePt t="47384" x="1784350" y="2863850"/>
          <p14:tracePt t="47392" x="1784350" y="2871788"/>
          <p14:tracePt t="47449" x="1784350" y="2881313"/>
          <p14:tracePt t="47468" x="1784350" y="2889250"/>
          <p14:tracePt t="47484" x="1784350" y="2897188"/>
          <p14:tracePt t="47492" x="1801813" y="2922588"/>
          <p14:tracePt t="47500" x="1827213" y="2940050"/>
          <p14:tracePt t="47508" x="1860550" y="2949575"/>
          <p14:tracePt t="47516" x="1911350" y="2982913"/>
          <p14:tracePt t="47524" x="1963738" y="3000375"/>
          <p14:tracePt t="47532" x="2073275" y="3033713"/>
          <p14:tracePt t="47542" x="2166938" y="3059113"/>
          <p14:tracePt t="47550" x="2278063" y="3084513"/>
          <p14:tracePt t="47558" x="2354263" y="3094038"/>
          <p14:tracePt t="47566" x="2422525" y="3094038"/>
          <p14:tracePt t="47574" x="2541588" y="3101975"/>
          <p14:tracePt t="47584" x="2600325" y="3101975"/>
          <p14:tracePt t="47590" x="2651125" y="3101975"/>
          <p14:tracePt t="47599" x="2711450" y="3101975"/>
          <p14:tracePt t="47606" x="2770188" y="3101975"/>
          <p14:tracePt t="47615" x="2795588" y="3101975"/>
          <p14:tracePt t="47622" x="2820988" y="3101975"/>
          <p14:tracePt t="47630" x="2881313" y="3101975"/>
          <p14:tracePt t="47638" x="2897188" y="3101975"/>
          <p14:tracePt t="47646" x="2922588" y="3094038"/>
          <p14:tracePt t="47656" x="2949575" y="3084513"/>
          <p14:tracePt t="47667" x="2957513" y="3084513"/>
          <p14:tracePt t="47675" x="2982913" y="3076575"/>
          <p14:tracePt t="47684" x="3000375" y="3076575"/>
          <p14:tracePt t="47691" x="3016250" y="3067050"/>
          <p14:tracePt t="47700" x="3041650" y="3059113"/>
          <p14:tracePt t="47709" x="3067050" y="3051175"/>
          <p14:tracePt t="47715" x="3094038" y="3041650"/>
          <p14:tracePt t="47722" x="3135313" y="3033713"/>
          <p14:tracePt t="47731" x="3152775" y="3033713"/>
          <p14:tracePt t="47738" x="3203575" y="3025775"/>
          <p14:tracePt t="47746" x="3246438" y="3025775"/>
          <p14:tracePt t="47755" x="3305175" y="3016250"/>
          <p14:tracePt t="47762" x="3348038" y="3016250"/>
          <p14:tracePt t="47774" x="3390900" y="3016250"/>
          <p14:tracePt t="47782" x="3543300" y="3016250"/>
          <p14:tracePt t="47790" x="3603625" y="3016250"/>
          <p14:tracePt t="47798" x="3662363" y="3016250"/>
          <p14:tracePt t="47808" x="3722688" y="3016250"/>
          <p14:tracePt t="47815" x="3763963" y="3016250"/>
          <p14:tracePt t="47824" x="3806825" y="3016250"/>
          <p14:tracePt t="47831" x="3841750" y="3016250"/>
          <p14:tracePt t="47841" x="3875088" y="3016250"/>
          <p14:tracePt t="47849" x="3892550" y="3008313"/>
          <p14:tracePt t="47856" x="3925888" y="3000375"/>
          <p14:tracePt t="47864" x="3951288" y="3000375"/>
          <p14:tracePt t="47872" x="3976688" y="2982913"/>
          <p14:tracePt t="47880" x="3986213" y="2965450"/>
          <p14:tracePt t="47888" x="4002088" y="2949575"/>
          <p14:tracePt t="47896" x="4019550" y="2922588"/>
          <p14:tracePt t="47905" x="4044950" y="2889250"/>
          <p14:tracePt t="47912" x="4070350" y="2855913"/>
          <p14:tracePt t="47920" x="4113213" y="2787650"/>
          <p14:tracePt t="47928" x="4164013" y="2701925"/>
          <p14:tracePt t="47937" x="4189413" y="2676525"/>
          <p14:tracePt t="47944" x="4214813" y="2608263"/>
          <p14:tracePt t="47952" x="4249738" y="2524125"/>
          <p14:tracePt t="47960" x="4257675" y="2463800"/>
          <p14:tracePt t="47970" x="4257675" y="2422525"/>
          <p14:tracePt t="47981" x="4257675" y="2362200"/>
          <p14:tracePt t="47990" x="4257675" y="2303463"/>
          <p14:tracePt t="47997" x="4257675" y="2243138"/>
          <p14:tracePt t="48005" x="4232275" y="2184400"/>
          <p14:tracePt t="48013" x="4224338" y="2159000"/>
          <p14:tracePt t="48022" x="4181475" y="2098675"/>
          <p14:tracePt t="48029" x="4156075" y="2065338"/>
          <p14:tracePt t="48038" x="4113213" y="2022475"/>
          <p14:tracePt t="48045" x="4079875" y="1997075"/>
          <p14:tracePt t="48053" x="4002088" y="1963738"/>
          <p14:tracePt t="48061" x="3943350" y="1938338"/>
          <p14:tracePt t="48070" x="3849688" y="1911350"/>
          <p14:tracePt t="48079" x="3781425" y="1895475"/>
          <p14:tracePt t="48086" x="3748088" y="1895475"/>
          <p14:tracePt t="48095" x="3654425" y="1878013"/>
          <p14:tracePt t="48101" x="3603625" y="1878013"/>
          <p14:tracePt t="48110" x="3543300" y="1878013"/>
          <p14:tracePt t="48117" x="3502025" y="1878013"/>
          <p14:tracePt t="48126" x="3459163" y="1878013"/>
          <p14:tracePt t="48134" x="3433763" y="1878013"/>
          <p14:tracePt t="48142" x="3408363" y="1885950"/>
          <p14:tracePt t="48150" x="3373438" y="1895475"/>
          <p14:tracePt t="48158" x="3340100" y="1903413"/>
          <p14:tracePt t="48166" x="3330575" y="1920875"/>
          <p14:tracePt t="48178" x="3314700" y="1938338"/>
          <p14:tracePt t="48186" x="3271838" y="1979613"/>
          <p14:tracePt t="48194" x="3254375" y="2014538"/>
          <p14:tracePt t="48202" x="3228975" y="2090738"/>
          <p14:tracePt t="48210" x="3203575" y="2141538"/>
          <p14:tracePt t="48219" x="3170238" y="2227263"/>
          <p14:tracePt t="48227" x="3135313" y="2371725"/>
          <p14:tracePt t="48235" x="3109913" y="2473325"/>
          <p14:tracePt t="48243" x="3109913" y="2516188"/>
          <p14:tracePt t="48251" x="3101975" y="2617788"/>
          <p14:tracePt t="48259" x="3101975" y="2693988"/>
          <p14:tracePt t="48267" x="3101975" y="2778125"/>
          <p14:tracePt t="48275" x="3101975" y="2838450"/>
          <p14:tracePt t="48290" x="3109913" y="2881313"/>
          <p14:tracePt t="48295" x="3135313" y="2940050"/>
          <p14:tracePt t="48302" x="3170238" y="3016250"/>
          <p14:tracePt t="48310" x="3186113" y="3076575"/>
          <p14:tracePt t="48318" x="3203575" y="3119438"/>
          <p14:tracePt t="48326" x="3221038" y="3160713"/>
          <p14:tracePt t="48334" x="3254375" y="3211513"/>
          <p14:tracePt t="48342" x="3271838" y="3246438"/>
          <p14:tracePt t="48350" x="3297238" y="3271838"/>
          <p14:tracePt t="48358" x="3314700" y="3297238"/>
          <p14:tracePt t="48369" x="3340100" y="3330575"/>
          <p14:tracePt t="48374" x="3365500" y="3355975"/>
          <p14:tracePt t="48385" x="3390900" y="3382963"/>
          <p14:tracePt t="48390" x="3424238" y="3408363"/>
          <p14:tracePt t="48401" x="3475038" y="3449638"/>
          <p14:tracePt t="48408" x="3509963" y="3475038"/>
          <p14:tracePt t="48416" x="3552825" y="3517900"/>
          <p14:tracePt t="48424" x="3578225" y="3527425"/>
          <p14:tracePt t="48432" x="3611563" y="3543300"/>
          <p14:tracePt t="48440" x="3629025" y="3560763"/>
          <p14:tracePt t="48448" x="3662363" y="3578225"/>
          <p14:tracePt t="48456" x="3687763" y="3586163"/>
          <p14:tracePt t="48464" x="3722688" y="3594100"/>
          <p14:tracePt t="48473" x="3756025" y="3603625"/>
          <p14:tracePt t="48485" x="3790950" y="3603625"/>
          <p14:tracePt t="48492" x="3832225" y="3603625"/>
          <p14:tracePt t="48501" x="3875088" y="3611563"/>
          <p14:tracePt t="48508" x="3900488" y="3611563"/>
          <p14:tracePt t="48517" x="3908425" y="3611563"/>
          <p14:tracePt t="48524" x="3935413" y="3611563"/>
          <p14:tracePt t="48532" x="3960813" y="3611563"/>
          <p14:tracePt t="48540" x="3968750" y="3611563"/>
          <p14:tracePt t="48548" x="3986213" y="3611563"/>
          <p14:tracePt t="48556" x="4011613" y="3603625"/>
          <p14:tracePt t="48572" x="4027488" y="3594100"/>
          <p14:tracePt t="48580" x="4044950" y="3586163"/>
          <p14:tracePt t="48590" x="4052888" y="3578225"/>
          <p14:tracePt t="48596" x="4070350" y="3568700"/>
          <p14:tracePt t="48604" x="4079875" y="3568700"/>
          <p14:tracePt t="48625" x="4095750" y="3560763"/>
          <p14:tracePt t="48633" x="4113213" y="3543300"/>
          <p14:tracePt t="48641" x="4113213" y="3535363"/>
          <p14:tracePt t="48653" x="4121150" y="3535363"/>
          <p14:tracePt t="48663" x="4138613" y="3517900"/>
          <p14:tracePt t="48671" x="4146550" y="3502025"/>
          <p14:tracePt t="48689" x="4146550" y="3484563"/>
          <p14:tracePt t="48699" x="4156075" y="3467100"/>
          <p14:tracePt t="48711" x="4164013" y="3459163"/>
          <p14:tracePt t="48719" x="4181475" y="3408363"/>
          <p14:tracePt t="48727" x="4189413" y="3390900"/>
          <p14:tracePt t="48735" x="4197350" y="3365500"/>
          <p14:tracePt t="48743" x="4206875" y="3348038"/>
          <p14:tracePt t="48751" x="4214813" y="3314700"/>
          <p14:tracePt t="48759" x="4214813" y="3297238"/>
          <p14:tracePt t="48767" x="4224338" y="3271838"/>
          <p14:tracePt t="48775" x="4224338" y="3246438"/>
          <p14:tracePt t="48783" x="4224338" y="3221038"/>
          <p14:tracePt t="48791" x="4232275" y="3195638"/>
          <p14:tracePt t="48799" x="4232275" y="3170238"/>
          <p14:tracePt t="48807" x="4232275" y="3135313"/>
          <p14:tracePt t="48815" x="4240213" y="3119438"/>
          <p14:tracePt t="48824" x="4240213" y="3084513"/>
          <p14:tracePt t="48831" x="4240213" y="3051175"/>
          <p14:tracePt t="48838" x="4240213" y="3016250"/>
          <p14:tracePt t="48846" x="4240213" y="2990850"/>
          <p14:tracePt t="48855" x="4240213" y="2965450"/>
          <p14:tracePt t="48862" x="4240213" y="2932113"/>
          <p14:tracePt t="48870" x="4240213" y="2922588"/>
          <p14:tracePt t="48878" x="4240213" y="2914650"/>
          <p14:tracePt t="48886" x="4240213" y="2897188"/>
          <p14:tracePt t="48902" x="4240213" y="2889250"/>
          <p14:tracePt t="48910" x="4240213" y="2871788"/>
          <p14:tracePt t="48918" x="4240213" y="2855913"/>
          <p14:tracePt t="48926" x="4240213" y="2838450"/>
          <p14:tracePt t="48934" x="4240213" y="2820988"/>
          <p14:tracePt t="48942" x="4240213" y="2805113"/>
          <p14:tracePt t="48953" x="4232275" y="2787650"/>
          <p14:tracePt t="48959" x="4232275" y="2770188"/>
          <p14:tracePt t="48968" x="4224338" y="2762250"/>
          <p14:tracePt t="48976" x="4224338" y="2752725"/>
          <p14:tracePt t="48996" x="4224338" y="2744788"/>
          <p14:tracePt t="54154" x="4214813" y="2762250"/>
          <p14:tracePt t="54160" x="4214813" y="2778125"/>
          <p14:tracePt t="54172" x="4206875" y="2795588"/>
          <p14:tracePt t="54176" x="4189413" y="2805113"/>
          <p14:tracePt t="54187" x="4181475" y="2820988"/>
          <p14:tracePt t="54194" x="4171950" y="2838450"/>
          <p14:tracePt t="54202" x="4171950" y="2846388"/>
          <p14:tracePt t="54210" x="4164013" y="2863850"/>
          <p14:tracePt t="54218" x="4156075" y="2881313"/>
          <p14:tracePt t="54226" x="4156075" y="2889250"/>
          <p14:tracePt t="54322" x="4146550" y="2889250"/>
          <p14:tracePt t="54420" x="4146550" y="2897188"/>
          <p14:tracePt t="54431" x="4138613" y="2906713"/>
          <p14:tracePt t="54637" x="4138613" y="2914650"/>
          <p14:tracePt t="54644" x="4138613" y="2922588"/>
          <p14:tracePt t="54652" x="4138613" y="2932113"/>
          <p14:tracePt t="54660" x="4138613" y="2949575"/>
          <p14:tracePt t="54670" x="4146550" y="2965450"/>
          <p14:tracePt t="54677" x="4156075" y="2982913"/>
          <p14:tracePt t="54685" x="4164013" y="2990850"/>
          <p14:tracePt t="54693" x="4164013" y="3000375"/>
          <p14:tracePt t="54700" x="4171950" y="3008313"/>
          <p14:tracePt t="54709" x="4171950" y="3025775"/>
          <p14:tracePt t="54717" x="4171950" y="3033713"/>
          <p14:tracePt t="54724" x="4181475" y="3041650"/>
          <p14:tracePt t="54735" x="4181475" y="3051175"/>
          <p14:tracePt t="54740" x="4181475" y="3059113"/>
          <p14:tracePt t="54751" x="4189413" y="3059113"/>
          <p14:tracePt t="54759" x="4189413" y="3067050"/>
          <p14:tracePt t="54782" x="4189413" y="3076575"/>
          <p14:tracePt t="54790" x="4197350" y="3084513"/>
          <p14:tracePt t="54822" x="4197350" y="3094038"/>
          <p14:tracePt t="54830" x="4197350" y="3109913"/>
          <p14:tracePt t="54854" x="4197350" y="3119438"/>
          <p14:tracePt t="54863" x="4197350" y="3127375"/>
          <p14:tracePt t="54871" x="4197350" y="3135313"/>
          <p14:tracePt t="56345" x="4206875" y="3178175"/>
          <p14:tracePt t="56352" x="4206875" y="3238500"/>
          <p14:tracePt t="56360" x="4214813" y="3340100"/>
          <p14:tracePt t="56368" x="4214813" y="3398838"/>
          <p14:tracePt t="56376" x="4206875" y="3552825"/>
          <p14:tracePt t="56384" x="4197350" y="3748088"/>
          <p14:tracePt t="56392" x="4146550" y="4052888"/>
          <p14:tracePt t="56400" x="4121150" y="4214813"/>
          <p14:tracePt t="56408" x="4095750" y="4376738"/>
          <p14:tracePt t="56416" x="4070350" y="4546600"/>
          <p14:tracePt t="56426" x="4062413" y="4673600"/>
          <p14:tracePt t="56435" x="4052888" y="4716463"/>
          <p14:tracePt t="56442" x="4044950" y="4759325"/>
          <p14:tracePt t="56450" x="4044950" y="4784725"/>
          <p14:tracePt t="56458" x="4044950" y="4802188"/>
          <p14:tracePt t="56482" x="4037013" y="4802188"/>
          <p14:tracePt t="56498" x="4027488" y="4810125"/>
          <p14:tracePt t="56506" x="4011613" y="4835525"/>
          <p14:tracePt t="56514" x="4002088" y="4852988"/>
          <p14:tracePt t="56522" x="3968750" y="4878388"/>
          <p14:tracePt t="56765" x="3968750" y="4860925"/>
          <p14:tracePt t="56780" x="3968750" y="4852988"/>
          <p14:tracePt t="56788" x="3960813" y="4835525"/>
          <p14:tracePt t="56828" x="3960813" y="4843463"/>
          <p14:tracePt t="56836" x="3960813" y="4852988"/>
          <p14:tracePt t="56844" x="3960813" y="4868863"/>
          <p14:tracePt t="56852" x="3960813" y="4886325"/>
          <p14:tracePt t="56860" x="3960813" y="4894263"/>
          <p14:tracePt t="56868" x="3960813" y="4919663"/>
          <p14:tracePt t="56876" x="3951288" y="4954588"/>
          <p14:tracePt t="56889" x="3951288" y="4962525"/>
          <p14:tracePt t="56896" x="3951288" y="4979988"/>
          <p14:tracePt t="56904" x="3951288" y="4997450"/>
          <p14:tracePt t="56913" x="3943350" y="5013325"/>
          <p14:tracePt t="56922" x="3943350" y="5038725"/>
          <p14:tracePt t="56928" x="3943350" y="5064125"/>
          <p14:tracePt t="56936" x="3935413" y="5091113"/>
          <p14:tracePt t="56944" x="3935413" y="5106988"/>
          <p14:tracePt t="56952" x="3925888" y="5141913"/>
          <p14:tracePt t="56960" x="3925888" y="5167313"/>
          <p14:tracePt t="56968" x="3925888" y="5183188"/>
          <p14:tracePt t="56976" x="3925888" y="5208588"/>
          <p14:tracePt t="56984" x="3917950" y="5226050"/>
          <p14:tracePt t="56994" x="3917950" y="5235575"/>
          <p14:tracePt t="57000" x="3908425" y="5243513"/>
          <p14:tracePt t="57010" x="3908425" y="5260975"/>
          <p14:tracePt t="57018" x="3908425" y="5268913"/>
          <p14:tracePt t="57026" x="3900488" y="5276850"/>
          <p14:tracePt t="57035" x="3900488" y="5286375"/>
          <p14:tracePt t="57043" x="3900488" y="5302250"/>
          <p14:tracePt t="57050" x="3892550" y="5327650"/>
          <p14:tracePt t="57059" x="3883025" y="5353050"/>
          <p14:tracePt t="57067" x="3883025" y="5362575"/>
          <p14:tracePt t="57085" x="3875088" y="5387975"/>
          <p14:tracePt t="57095" x="3857625" y="5446713"/>
          <p14:tracePt t="57102" x="3849688" y="5456238"/>
          <p14:tracePt t="57110" x="3849688" y="5481638"/>
          <p14:tracePt t="57120" x="3841750" y="5497513"/>
          <p14:tracePt t="57139" x="3816350" y="5532438"/>
          <p14:tracePt t="57142" x="3806825" y="5557838"/>
          <p14:tracePt t="57150" x="3806825" y="5565775"/>
          <p14:tracePt t="57158" x="3798888" y="5575300"/>
          <p14:tracePt t="57166" x="3798888" y="5591175"/>
          <p14:tracePt t="57174" x="3790950" y="5591175"/>
          <p14:tracePt t="57182" x="3781425" y="5608638"/>
          <p14:tracePt t="57198" x="3773488" y="5626100"/>
          <p14:tracePt t="57238" x="3773488" y="5634038"/>
          <p14:tracePt t="57254" x="3773488" y="5641975"/>
          <p14:tracePt t="57280" x="3763963" y="5641975"/>
          <p14:tracePt t="57425" x="3756025" y="5641975"/>
          <p14:tracePt t="57440" x="3738563" y="5641975"/>
          <p14:tracePt t="57450" x="3730625" y="5641975"/>
          <p14:tracePt t="57456" x="3713163" y="5651500"/>
          <p14:tracePt t="57466" x="3697288" y="5651500"/>
          <p14:tracePt t="57474" x="3679825" y="5651500"/>
          <p14:tracePt t="57481" x="3662363" y="5651500"/>
          <p14:tracePt t="57489" x="3646488" y="5651500"/>
          <p14:tracePt t="57506" x="3629025" y="5651500"/>
          <p14:tracePt t="57522" x="3619500" y="5651500"/>
          <p14:tracePt t="57545" x="3611563" y="5651500"/>
          <p14:tracePt t="57563" x="3594100" y="5651500"/>
          <p14:tracePt t="57569" x="3586163" y="5651500"/>
          <p14:tracePt t="57579" x="3568700" y="5651500"/>
          <p14:tracePt t="57585" x="3560763" y="5651500"/>
          <p14:tracePt t="57594" x="3543300" y="5651500"/>
          <p14:tracePt t="57606" x="3535363" y="5651500"/>
          <p14:tracePt t="57622" x="3517900" y="5651500"/>
          <p14:tracePt t="57630" x="3509963" y="5651500"/>
          <p14:tracePt t="57662" x="3502025" y="5651500"/>
          <p14:tracePt t="57913" x="3502025" y="5641975"/>
          <p14:tracePt t="57922" x="3502025" y="5634038"/>
          <p14:tracePt t="57928" x="3502025" y="5626100"/>
          <p14:tracePt t="57936" x="3502025" y="5616575"/>
          <p14:tracePt t="57944" x="3502025" y="5600700"/>
          <p14:tracePt t="57952" x="3502025" y="5575300"/>
          <p14:tracePt t="57968" x="3502025" y="5549900"/>
          <p14:tracePt t="57976" x="3502025" y="5540375"/>
          <p14:tracePt t="57984" x="3492500" y="5524500"/>
          <p14:tracePt t="57992" x="3492500" y="5507038"/>
          <p14:tracePt t="58000" x="3484563" y="5489575"/>
          <p14:tracePt t="58008" x="3484563" y="5472113"/>
          <p14:tracePt t="58016" x="3475038" y="5446713"/>
          <p14:tracePt t="58024" x="3467100" y="5430838"/>
          <p14:tracePt t="58032" x="3467100" y="5421313"/>
          <p14:tracePt t="58040" x="3459163" y="5405438"/>
          <p14:tracePt t="58050" x="3449638" y="5380038"/>
          <p14:tracePt t="58056" x="3441700" y="5362575"/>
          <p14:tracePt t="58065" x="3416300" y="5319713"/>
          <p14:tracePt t="58072" x="3398838" y="5302250"/>
          <p14:tracePt t="58080" x="3382963" y="5276850"/>
          <p14:tracePt t="58088" x="3355975" y="5243513"/>
          <p14:tracePt t="58096" x="3340100" y="5218113"/>
          <p14:tracePt t="58104" x="3314700" y="5175250"/>
          <p14:tracePt t="58116" x="3289300" y="5132388"/>
          <p14:tracePt t="58126" x="3246438" y="5081588"/>
          <p14:tracePt t="58132" x="3203575" y="5022850"/>
          <p14:tracePt t="58142" x="3152775" y="4972050"/>
          <p14:tracePt t="58151" x="3109913" y="4919663"/>
          <p14:tracePt t="58158" x="3041650" y="4835525"/>
          <p14:tracePt t="58166" x="2990850" y="4792663"/>
          <p14:tracePt t="58174" x="2965450" y="4759325"/>
          <p14:tracePt t="58182" x="2914650" y="4708525"/>
          <p14:tracePt t="58190" x="2846388" y="4657725"/>
          <p14:tracePt t="58198" x="2795588" y="4614863"/>
          <p14:tracePt t="58206" x="2752725" y="4572000"/>
          <p14:tracePt t="58214" x="2719388" y="4538663"/>
          <p14:tracePt t="58223" x="2693988" y="4513263"/>
          <p14:tracePt t="58230" x="2676525" y="4486275"/>
          <p14:tracePt t="58238" x="2651125" y="4470400"/>
          <p14:tracePt t="58246" x="2633663" y="4452938"/>
          <p14:tracePt t="58255" x="2625725" y="4435475"/>
          <p14:tracePt t="58262" x="2608263" y="4419600"/>
          <p14:tracePt t="58270" x="2582863" y="4402138"/>
          <p14:tracePt t="58278" x="2566988" y="4376738"/>
          <p14:tracePt t="58288" x="2549525" y="4351338"/>
          <p14:tracePt t="58294" x="2541588" y="4341813"/>
          <p14:tracePt t="58303" x="2532063" y="4325938"/>
          <p14:tracePt t="58310" x="2524125" y="4308475"/>
          <p14:tracePt t="58322" x="2506663" y="4291013"/>
          <p14:tracePt t="58330" x="2489200" y="4257675"/>
          <p14:tracePt t="58340" x="2481263" y="4240213"/>
          <p14:tracePt t="58346" x="2463800" y="4224338"/>
          <p14:tracePt t="58355" x="2455863" y="4206875"/>
          <p14:tracePt t="58362" x="2447925" y="4181475"/>
          <p14:tracePt t="58370" x="2438400" y="4171950"/>
          <p14:tracePt t="58378" x="2422525" y="4156075"/>
          <p14:tracePt t="58387" x="2413000" y="4138613"/>
          <p14:tracePt t="58394" x="2405063" y="4121150"/>
          <p14:tracePt t="58404" x="2397125" y="4113213"/>
          <p14:tracePt t="58412" x="2397125" y="4095750"/>
          <p14:tracePt t="58419" x="2387600" y="4087813"/>
          <p14:tracePt t="58429" x="2387600" y="4079875"/>
          <p14:tracePt t="58437" x="2379663" y="4070350"/>
          <p14:tracePt t="58444" x="2379663" y="4062413"/>
          <p14:tracePt t="58452" x="2371725" y="4044950"/>
          <p14:tracePt t="58460" x="2371725" y="4037013"/>
          <p14:tracePt t="58476" x="2371725" y="4027488"/>
          <p14:tracePt t="58484" x="2362200" y="4027488"/>
          <p14:tracePt t="58492" x="2362200" y="4011613"/>
          <p14:tracePt t="58516" x="2354263" y="4002088"/>
          <p14:tracePt t="58537" x="2344738" y="4002088"/>
          <p14:tracePt t="58553" x="2344738" y="3994150"/>
          <p14:tracePt t="58561" x="2336800" y="3994150"/>
          <p14:tracePt t="58569" x="2328863" y="3986213"/>
          <p14:tracePt t="58592" x="2319338" y="3986213"/>
          <p14:tracePt t="58600" x="2311400" y="3986213"/>
          <p14:tracePt t="58608" x="2303463" y="3976688"/>
          <p14:tracePt t="58616" x="2286000" y="3968750"/>
          <p14:tracePt t="58628" x="2278063" y="3968750"/>
          <p14:tracePt t="58644" x="2268538" y="3960813"/>
          <p14:tracePt t="58660" x="2260600" y="3960813"/>
          <p14:tracePt t="58774" x="2268538" y="3960813"/>
          <p14:tracePt t="58782" x="2278063" y="3968750"/>
          <p14:tracePt t="58790" x="2293938" y="3994150"/>
          <p14:tracePt t="58798" x="2311400" y="4019550"/>
          <p14:tracePt t="58806" x="2336800" y="4044950"/>
          <p14:tracePt t="58814" x="2379663" y="4095750"/>
          <p14:tracePt t="58823" x="2422525" y="4156075"/>
          <p14:tracePt t="58836" x="2463800" y="4240213"/>
          <p14:tracePt t="58842" x="2481263" y="4275138"/>
          <p14:tracePt t="58851" x="2506663" y="4333875"/>
          <p14:tracePt t="58858" x="2557463" y="4410075"/>
          <p14:tracePt t="58866" x="2566988" y="4460875"/>
          <p14:tracePt t="58874" x="2574925" y="4503738"/>
          <p14:tracePt t="58882" x="2582863" y="4538663"/>
          <p14:tracePt t="58890" x="2592388" y="4572000"/>
          <p14:tracePt t="58898" x="2592388" y="4589463"/>
          <p14:tracePt t="58906" x="2600325" y="4622800"/>
          <p14:tracePt t="58914" x="2600325" y="4665663"/>
          <p14:tracePt t="58923" x="2608263" y="4691063"/>
          <p14:tracePt t="58930" x="2608263" y="4724400"/>
          <p14:tracePt t="58938" x="2617788" y="4749800"/>
          <p14:tracePt t="58946" x="2617788" y="4792663"/>
          <p14:tracePt t="58956" x="2617788" y="4810125"/>
          <p14:tracePt t="58962" x="2617788" y="4835525"/>
          <p14:tracePt t="58972" x="2625725" y="4868863"/>
          <p14:tracePt t="58978" x="2633663" y="4886325"/>
          <p14:tracePt t="58989" x="2643188" y="4929188"/>
          <p14:tracePt t="58996" x="2651125" y="4946650"/>
          <p14:tracePt t="59005" x="2668588" y="4972050"/>
          <p14:tracePt t="59012" x="2686050" y="4987925"/>
          <p14:tracePt t="59021" x="2693988" y="5013325"/>
          <p14:tracePt t="59028" x="2711450" y="5030788"/>
          <p14:tracePt t="59036" x="2727325" y="5038725"/>
          <p14:tracePt t="59044" x="2744788" y="5056188"/>
          <p14:tracePt t="59052" x="2762250" y="5073650"/>
          <p14:tracePt t="59060" x="2787650" y="5091113"/>
          <p14:tracePt t="59068" x="2813050" y="5106988"/>
          <p14:tracePt t="59076" x="2830513" y="5116513"/>
          <p14:tracePt t="59084" x="2846388" y="5116513"/>
          <p14:tracePt t="59092" x="2863850" y="5116513"/>
          <p14:tracePt t="59100" x="2871788" y="5116513"/>
          <p14:tracePt t="59108" x="2889250" y="5116513"/>
          <p14:tracePt t="59116" x="2897188" y="5116513"/>
          <p14:tracePt t="59124" x="2906713" y="5116513"/>
          <p14:tracePt t="59132" x="2922588" y="5116513"/>
          <p14:tracePt t="59148" x="2940050" y="5099050"/>
          <p14:tracePt t="59156" x="2957513" y="5091113"/>
          <p14:tracePt t="59164" x="2974975" y="5073650"/>
          <p14:tracePt t="59172" x="2974975" y="5064125"/>
          <p14:tracePt t="59180" x="2990850" y="5056188"/>
          <p14:tracePt t="59188" x="3008313" y="5038725"/>
          <p14:tracePt t="59196" x="3041650" y="5013325"/>
          <p14:tracePt t="59205" x="3059113" y="4997450"/>
          <p14:tracePt t="59212" x="3076575" y="4979988"/>
          <p14:tracePt t="59222" x="3101975" y="4962525"/>
          <p14:tracePt t="59228" x="3127375" y="4954588"/>
          <p14:tracePt t="59236" x="3152775" y="4946650"/>
          <p14:tracePt t="59245" x="3170238" y="4937125"/>
          <p14:tracePt t="59255" x="3186113" y="4937125"/>
          <p14:tracePt t="59262" x="3203575" y="4937125"/>
          <p14:tracePt t="59270" x="3211513" y="4937125"/>
          <p14:tracePt t="59278" x="3228975" y="4937125"/>
          <p14:tracePt t="59288" x="3238500" y="4946650"/>
          <p14:tracePt t="59294" x="3238500" y="4962525"/>
          <p14:tracePt t="59303" x="3254375" y="4979988"/>
          <p14:tracePt t="59310" x="3263900" y="5005388"/>
          <p14:tracePt t="59319" x="3271838" y="5038725"/>
          <p14:tracePt t="59327" x="3289300" y="5091113"/>
          <p14:tracePt t="59337" x="3297238" y="5132388"/>
          <p14:tracePt t="59347" x="3330575" y="5218113"/>
          <p14:tracePt t="59356" x="3365500" y="5337175"/>
          <p14:tracePt t="59363" x="3390900" y="5370513"/>
          <p14:tracePt t="59372" x="3398838" y="5405438"/>
          <p14:tracePt t="59378" x="3398838" y="5421313"/>
          <p14:tracePt t="59388" x="3398838" y="5430838"/>
          <p14:tracePt t="59454" x="3398838" y="5405438"/>
          <p14:tracePt t="59462" x="3390900" y="5337175"/>
          <p14:tracePt t="59471" x="3355975" y="5243513"/>
          <p14:tracePt t="59479" x="3314700" y="5167313"/>
          <p14:tracePt t="59489" x="3271838" y="5064125"/>
          <p14:tracePt t="59495" x="3195638" y="4911725"/>
          <p14:tracePt t="59503" x="3144838" y="4818063"/>
          <p14:tracePt t="59510" x="3033713" y="4622800"/>
          <p14:tracePt t="59520" x="2940050" y="4478338"/>
          <p14:tracePt t="59527" x="2881313" y="4384675"/>
          <p14:tracePt t="59536" x="2770188" y="4181475"/>
          <p14:tracePt t="59544" x="2711450" y="4095750"/>
          <p14:tracePt t="59553" x="2668588" y="4019550"/>
          <p14:tracePt t="59561" x="2608263" y="3925888"/>
          <p14:tracePt t="59568" x="2600325" y="3900488"/>
          <p14:tracePt t="59577" x="2592388" y="3875088"/>
          <p14:tracePt t="59617" x="2592388" y="3867150"/>
          <p14:tracePt t="59625" x="2608263" y="3867150"/>
          <p14:tracePt t="59632" x="2617788" y="3867150"/>
          <p14:tracePt t="59640" x="2633663" y="3867150"/>
          <p14:tracePt t="59649" x="2651125" y="3892550"/>
          <p14:tracePt t="59656" x="2676525" y="3925888"/>
          <p14:tracePt t="59665" x="2701925" y="3960813"/>
          <p14:tracePt t="59673" x="2719388" y="4011613"/>
          <p14:tracePt t="59681" x="2744788" y="4070350"/>
          <p14:tracePt t="59690" x="2778125" y="4171950"/>
          <p14:tracePt t="59697" x="2795588" y="4257675"/>
          <p14:tracePt t="59707" x="2820988" y="4359275"/>
          <p14:tracePt t="59713" x="2846388" y="4452938"/>
          <p14:tracePt t="59722" x="2881313" y="4564063"/>
          <p14:tracePt t="59728" x="2914650" y="4749800"/>
          <p14:tracePt t="59740" x="2940050" y="4835525"/>
          <p14:tracePt t="59748" x="2974975" y="4911725"/>
          <p14:tracePt t="59756" x="2990850" y="4979988"/>
          <p14:tracePt t="59764" x="3016250" y="5022850"/>
          <p14:tracePt t="59772" x="3051175" y="5073650"/>
          <p14:tracePt t="59780" x="3067050" y="5091113"/>
          <p14:tracePt t="59790" x="3094038" y="5106988"/>
          <p14:tracePt t="59796" x="3109913" y="5116513"/>
          <p14:tracePt t="59805" x="3127375" y="5116513"/>
          <p14:tracePt t="59812" x="3135313" y="5116513"/>
          <p14:tracePt t="59820" x="3144838" y="5116513"/>
          <p14:tracePt t="59830" x="3152775" y="5091113"/>
          <p14:tracePt t="59836" x="3170238" y="5013325"/>
          <p14:tracePt t="59846" x="3195638" y="4929188"/>
          <p14:tracePt t="59858" x="3195638" y="4852988"/>
          <p14:tracePt t="59867" x="3211513" y="4724400"/>
          <p14:tracePt t="59874" x="3228975" y="4665663"/>
          <p14:tracePt t="59882" x="3238500" y="4605338"/>
          <p14:tracePt t="59890" x="3246438" y="4564063"/>
          <p14:tracePt t="59898" x="3246438" y="4546600"/>
          <p14:tracePt t="59906" x="3263900" y="4529138"/>
          <p14:tracePt t="59914" x="3263900" y="4513263"/>
          <p14:tracePt t="59922" x="3271838" y="4513263"/>
          <p14:tracePt t="59938" x="3279775" y="4513263"/>
          <p14:tracePt t="59946" x="3289300" y="4513263"/>
          <p14:tracePt t="59954" x="3297238" y="4513263"/>
          <p14:tracePt t="59962" x="3314700" y="4521200"/>
          <p14:tracePt t="59971" x="3348038" y="4554538"/>
          <p14:tracePt t="59978" x="3382963" y="4622800"/>
          <p14:tracePt t="59987" x="3424238" y="4673600"/>
          <p14:tracePt t="59994" x="3502025" y="4775200"/>
          <p14:tracePt t="60002" x="3543300" y="4843463"/>
          <p14:tracePt t="60010" x="3636963" y="4979988"/>
          <p14:tracePt t="60020" x="3679825" y="5056188"/>
          <p14:tracePt t="60026" x="3722688" y="5132388"/>
          <p14:tracePt t="60036" x="3763963" y="5200650"/>
          <p14:tracePt t="60042" x="3798888" y="5276850"/>
          <p14:tracePt t="60053" x="3824288" y="5327650"/>
          <p14:tracePt t="60062" x="3857625" y="5405438"/>
          <p14:tracePt t="60071" x="3917950" y="5507038"/>
          <p14:tracePt t="60079" x="3943350" y="5540375"/>
          <p14:tracePt t="60087" x="3960813" y="5565775"/>
          <p14:tracePt t="60097" x="3976688" y="5600700"/>
          <p14:tracePt t="60102" x="3994150" y="5626100"/>
          <p14:tracePt t="60113" x="4011613" y="5641975"/>
          <p14:tracePt t="60122" x="4027488" y="5641975"/>
          <p14:tracePt t="60139" x="4037013" y="5659438"/>
          <p14:tracePt t="60153" x="4044950" y="5668963"/>
          <p14:tracePt t="60185" x="4044950" y="5684838"/>
          <p14:tracePt t="60193" x="4019550" y="5727700"/>
          <p14:tracePt t="60201" x="3994150" y="5778500"/>
          <p14:tracePt t="60459" x="3994150" y="5770563"/>
          <p14:tracePt t="60469" x="3994150" y="5753100"/>
          <p14:tracePt t="60474" x="4011613" y="5735638"/>
          <p14:tracePt t="60482" x="4011613" y="5719763"/>
          <p14:tracePt t="60491" x="4019550" y="5710238"/>
          <p14:tracePt t="60498" x="4019550" y="5694363"/>
          <p14:tracePt t="60506" x="4027488" y="5676900"/>
          <p14:tracePt t="60523" x="4027488" y="5659438"/>
          <p14:tracePt t="60538" x="4037013" y="5641975"/>
          <p14:tracePt t="60554" x="4037013" y="5634038"/>
          <p14:tracePt t="60562" x="4037013" y="5626100"/>
          <p14:tracePt t="60713" x="4037013" y="5616575"/>
          <p14:tracePt t="60723" x="4037013" y="5608638"/>
          <p14:tracePt t="60729" x="4037013" y="5600700"/>
          <p14:tracePt t="60745" x="4037013" y="5591175"/>
          <p14:tracePt t="60755" x="4037013" y="5583238"/>
          <p14:tracePt t="60780" x="4037013" y="5575300"/>
          <p14:tracePt t="60788" x="4037013" y="5565775"/>
          <p14:tracePt t="60804" x="4037013" y="5557838"/>
          <p14:tracePt t="60828" x="4027488" y="5549900"/>
          <p14:tracePt t="60837" x="4027488" y="5532438"/>
          <p14:tracePt t="60845" x="4019550" y="5532438"/>
          <p14:tracePt t="60857" x="4019550" y="5524500"/>
          <p14:tracePt t="60861" x="4019550" y="5514975"/>
          <p14:tracePt t="60877" x="4019550" y="5507038"/>
          <p14:tracePt t="60885" x="4011613" y="5497513"/>
          <p14:tracePt t="60901" x="4011613" y="5489575"/>
          <p14:tracePt t="60909" x="4011613" y="5481638"/>
          <p14:tracePt t="60924" x="4002088" y="5472113"/>
          <p14:tracePt t="60942" x="4002088" y="5464175"/>
          <p14:tracePt t="60948" x="3994150" y="5456238"/>
          <p14:tracePt t="60958" x="3994150" y="5446713"/>
          <p14:tracePt t="60979" x="3994150" y="5438775"/>
          <p14:tracePt t="60988" x="3986213" y="5438775"/>
          <p14:tracePt t="60995" x="3986213" y="5430838"/>
          <p14:tracePt t="61035" x="3986213" y="5421313"/>
          <p14:tracePt t="61694" x="3986213" y="5413375"/>
          <p14:tracePt t="61703" x="3976688" y="5395913"/>
          <p14:tracePt t="61711" x="3943350" y="5327650"/>
          <p14:tracePt t="61721" x="3917950" y="5276850"/>
          <p14:tracePt t="61726" x="3900488" y="5226050"/>
          <p14:tracePt t="61734" x="3867150" y="5192713"/>
          <p14:tracePt t="61742" x="3824288" y="5116513"/>
          <p14:tracePt t="61750" x="3798888" y="5064125"/>
          <p14:tracePt t="61758" x="3763963" y="5013325"/>
          <p14:tracePt t="61766" x="3730625" y="4979988"/>
          <p14:tracePt t="61774" x="3697288" y="4937125"/>
          <p14:tracePt t="61782" x="3662363" y="4886325"/>
          <p14:tracePt t="61790" x="3619500" y="4835525"/>
          <p14:tracePt t="61805" x="3578225" y="4784725"/>
          <p14:tracePt t="61812" x="3502025" y="4708525"/>
          <p14:tracePt t="61820" x="3433763" y="4630738"/>
          <p14:tracePt t="61828" x="3365500" y="4572000"/>
          <p14:tracePt t="61837" x="3297238" y="4521200"/>
          <p14:tracePt t="61844" x="3246438" y="4470400"/>
          <p14:tracePt t="61852" x="3195638" y="4427538"/>
          <p14:tracePt t="61860" x="3144838" y="4384675"/>
          <p14:tracePt t="61872" x="3119438" y="4368800"/>
          <p14:tracePt t="61880" x="3084513" y="4333875"/>
          <p14:tracePt t="61888" x="3051175" y="4291013"/>
          <p14:tracePt t="61896" x="3025775" y="4265613"/>
          <p14:tracePt t="61904" x="2982913" y="4240213"/>
          <p14:tracePt t="61912" x="2957513" y="4214813"/>
          <p14:tracePt t="61920" x="2940050" y="4189413"/>
          <p14:tracePt t="61928" x="2914650" y="4171950"/>
          <p14:tracePt t="61937" x="2871788" y="4138613"/>
          <p14:tracePt t="61944" x="2838450" y="4113213"/>
          <p14:tracePt t="61952" x="2795588" y="4079875"/>
          <p14:tracePt t="61960" x="2778125" y="4062413"/>
          <p14:tracePt t="61968" x="2744788" y="4044950"/>
          <p14:tracePt t="61977" x="2719388" y="4027488"/>
          <p14:tracePt t="61985" x="2693988" y="4011613"/>
          <p14:tracePt t="61994" x="2660650" y="3994150"/>
          <p14:tracePt t="62001" x="2643188" y="3986213"/>
          <p14:tracePt t="62010" x="2633663" y="3976688"/>
          <p14:tracePt t="62017" x="2625725" y="3976688"/>
          <p14:tracePt t="62026" x="2617788" y="3968750"/>
          <p14:tracePt t="62130" x="2633663" y="3986213"/>
          <p14:tracePt t="62138" x="2668588" y="4037013"/>
          <p14:tracePt t="62146" x="2711450" y="4070350"/>
          <p14:tracePt t="62155" x="2752725" y="4146550"/>
          <p14:tracePt t="62162" x="2795588" y="4232275"/>
          <p14:tracePt t="62170" x="2838450" y="4316413"/>
          <p14:tracePt t="62178" x="2871788" y="4384675"/>
          <p14:tracePt t="62187" x="2889250" y="4445000"/>
          <p14:tracePt t="62194" x="2922588" y="4503738"/>
          <p14:tracePt t="62202" x="2940050" y="4554538"/>
          <p14:tracePt t="62210" x="2965450" y="4665663"/>
          <p14:tracePt t="62218" x="2974975" y="4699000"/>
          <p14:tracePt t="62227" x="2982913" y="4759325"/>
          <p14:tracePt t="62234" x="3000375" y="4818063"/>
          <p14:tracePt t="62242" x="3016250" y="4868863"/>
          <p14:tracePt t="62250" x="3033713" y="4946650"/>
          <p14:tracePt t="62258" x="3041650" y="4972050"/>
          <p14:tracePt t="62266" x="3059113" y="5022850"/>
          <p14:tracePt t="62274" x="3094038" y="5073650"/>
          <p14:tracePt t="62282" x="3109913" y="5106988"/>
          <p14:tracePt t="62290" x="3127375" y="5141913"/>
          <p14:tracePt t="62298" x="3144838" y="5167313"/>
          <p14:tracePt t="62306" x="3170238" y="5200650"/>
          <p14:tracePt t="62314" x="3186113" y="5226050"/>
          <p14:tracePt t="62322" x="3221038" y="5251450"/>
          <p14:tracePt t="62330" x="3246438" y="5276850"/>
          <p14:tracePt t="62339" x="3271838" y="5294313"/>
          <p14:tracePt t="62346" x="3289300" y="5302250"/>
          <p14:tracePt t="62355" x="3305175" y="5311775"/>
          <p14:tracePt t="62364" x="3322638" y="5311775"/>
          <p14:tracePt t="62386" x="3330575" y="5311775"/>
          <p14:tracePt t="62396" x="3348038" y="5311775"/>
          <p14:tracePt t="62412" x="3365500" y="5302250"/>
          <p14:tracePt t="62420" x="3373438" y="5286375"/>
          <p14:tracePt t="62428" x="3390900" y="5268913"/>
          <p14:tracePt t="62437" x="3408363" y="5235575"/>
          <p14:tracePt t="62452" x="3424238" y="5200650"/>
          <p14:tracePt t="62460" x="3441700" y="5157788"/>
          <p14:tracePt t="62468" x="3449638" y="5124450"/>
          <p14:tracePt t="62476" x="3459163" y="5091113"/>
          <p14:tracePt t="62485" x="3459163" y="5048250"/>
          <p14:tracePt t="62492" x="3459163" y="5022850"/>
          <p14:tracePt t="62505" x="3459163" y="4987925"/>
          <p14:tracePt t="62512" x="3459163" y="4937125"/>
          <p14:tracePt t="62520" x="3459163" y="4919663"/>
          <p14:tracePt t="62528" x="3459163" y="4911725"/>
          <p14:tracePt t="62537" x="3459163" y="4894263"/>
          <p14:tracePt t="62544" x="3459163" y="4886325"/>
          <p14:tracePt t="62552" x="3459163" y="4868863"/>
          <p14:tracePt t="62560" x="3467100" y="4860925"/>
          <p14:tracePt t="62568" x="3467100" y="4852988"/>
          <p14:tracePt t="62576" x="3475038" y="4835525"/>
          <p14:tracePt t="62584" x="3492500" y="4827588"/>
          <p14:tracePt t="62592" x="3509963" y="4810125"/>
          <p14:tracePt t="62600" x="3527425" y="4802188"/>
          <p14:tracePt t="62608" x="3552825" y="4802188"/>
          <p14:tracePt t="62616" x="3578225" y="4802188"/>
          <p14:tracePt t="62624" x="3603625" y="4792663"/>
          <p14:tracePt t="62632" x="3629025" y="4792663"/>
          <p14:tracePt t="62640" x="3646488" y="4792663"/>
          <p14:tracePt t="62648" x="3654425" y="4792663"/>
          <p14:tracePt t="62658" x="3662363" y="4792663"/>
          <p14:tracePt t="62674" x="3679825" y="4792663"/>
          <p14:tracePt t="62682" x="3687763" y="4810125"/>
          <p14:tracePt t="62690" x="3697288" y="4827588"/>
          <p14:tracePt t="62699" x="3705225" y="4843463"/>
          <p14:tracePt t="62706" x="3722688" y="4860925"/>
          <p14:tracePt t="62714" x="3738563" y="4886325"/>
          <p14:tracePt t="62726" x="3756025" y="4911725"/>
          <p14:tracePt t="62735" x="3773488" y="4937125"/>
          <p14:tracePt t="62744" x="3790950" y="4954588"/>
          <p14:tracePt t="62751" x="3806825" y="4987925"/>
          <p14:tracePt t="62759" x="3832225" y="5038725"/>
          <p14:tracePt t="62767" x="3849688" y="5064125"/>
          <p14:tracePt t="62775" x="3867150" y="5099050"/>
          <p14:tracePt t="62783" x="3883025" y="5124450"/>
          <p14:tracePt t="62793" x="3892550" y="5149850"/>
          <p14:tracePt t="62799" x="3908425" y="5167313"/>
          <p14:tracePt t="62806" x="3917950" y="5192713"/>
          <p14:tracePt t="62814" x="3925888" y="5200650"/>
          <p14:tracePt t="62822" x="3925888" y="5208588"/>
          <p14:tracePt t="62830" x="3935413" y="5208588"/>
          <p14:tracePt t="62838" x="3935413" y="5218113"/>
          <p14:tracePt t="63676" x="3935413" y="5208588"/>
          <p14:tracePt t="63735" x="3935413" y="5200650"/>
          <p14:tracePt t="64926" x="3935413" y="5192713"/>
          <p14:tracePt t="64934" x="3935413" y="5167313"/>
          <p14:tracePt t="64942" x="3935413" y="5141913"/>
          <p14:tracePt t="64950" x="3935413" y="5124450"/>
          <p14:tracePt t="64962" x="3935413" y="5091113"/>
          <p14:tracePt t="64971" x="3943350" y="5056188"/>
          <p14:tracePt t="64978" x="3943350" y="4997450"/>
          <p14:tracePt t="64990" x="3943350" y="4962525"/>
          <p14:tracePt t="64994" x="3951288" y="4878388"/>
          <p14:tracePt t="65003" x="3951288" y="4810125"/>
          <p14:tracePt t="65010" x="3951288" y="4759325"/>
          <p14:tracePt t="65019" x="3960813" y="4691063"/>
          <p14:tracePt t="65027" x="3960813" y="4605338"/>
          <p14:tracePt t="65035" x="3960813" y="4564063"/>
          <p14:tracePt t="65043" x="3960813" y="4529138"/>
          <p14:tracePt t="65050" x="3960813" y="4503738"/>
          <p14:tracePt t="65063" x="3960813" y="4478338"/>
          <p14:tracePt t="65072" x="3960813" y="4452938"/>
          <p14:tracePt t="65079" x="3960813" y="4435475"/>
          <p14:tracePt t="65088" x="3951288" y="4402138"/>
          <p14:tracePt t="65094" x="3943350" y="4376738"/>
          <p14:tracePt t="65102" x="3917950" y="4341813"/>
          <p14:tracePt t="65110" x="3900488" y="4333875"/>
          <p14:tracePt t="65118" x="3875088" y="4316413"/>
          <p14:tracePt t="65126" x="3841750" y="4300538"/>
          <p14:tracePt t="65134" x="3806825" y="4283075"/>
          <p14:tracePt t="65142" x="3722688" y="4265613"/>
          <p14:tracePt t="65150" x="3629025" y="4257675"/>
          <p14:tracePt t="65158" x="3578225" y="4257675"/>
          <p14:tracePt t="65166" x="3433763" y="4257675"/>
          <p14:tracePt t="65174" x="3305175" y="4257675"/>
          <p14:tracePt t="65182" x="3160713" y="4283075"/>
          <p14:tracePt t="65192" x="2982913" y="4325938"/>
          <p14:tracePt t="65200" x="2863850" y="4351338"/>
          <p14:tracePt t="65208" x="2719388" y="4384675"/>
          <p14:tracePt t="65216" x="2633663" y="4394200"/>
          <p14:tracePt t="65224" x="2516188" y="4427538"/>
          <p14:tracePt t="65232" x="2430463" y="4452938"/>
          <p14:tracePt t="65240" x="2371725" y="4470400"/>
          <p14:tracePt t="65248" x="2311400" y="4478338"/>
          <p14:tracePt t="65256" x="2260600" y="4503738"/>
          <p14:tracePt t="65268" x="2217738" y="4521200"/>
          <p14:tracePt t="65277" x="2141538" y="4538663"/>
          <p14:tracePt t="65285" x="2124075" y="4538663"/>
          <p14:tracePt t="65293" x="2116138" y="4538663"/>
          <p14:tracePt t="65301" x="2108200" y="4538663"/>
          <p14:tracePt t="65309" x="2098675" y="4538663"/>
          <p14:tracePt t="65316" x="2090738" y="4538663"/>
          <p14:tracePt t="65324" x="2082800" y="4538663"/>
          <p14:tracePt t="65332" x="2065338" y="4521200"/>
          <p14:tracePt t="65341" x="2047875" y="4486275"/>
          <p14:tracePt t="65349" x="2030413" y="4460875"/>
          <p14:tracePt t="65357" x="2014538" y="4427538"/>
          <p14:tracePt t="65365" x="2005013" y="4394200"/>
          <p14:tracePt t="65375" x="1989138" y="4333875"/>
          <p14:tracePt t="65380" x="1963738" y="4275138"/>
          <p14:tracePt t="65389" x="1954213" y="4224338"/>
          <p14:tracePt t="65396" x="1946275" y="4197350"/>
          <p14:tracePt t="65404" x="1946275" y="4171950"/>
          <p14:tracePt t="65412" x="1946275" y="4164013"/>
          <p14:tracePt t="65420" x="1946275" y="4146550"/>
          <p14:tracePt t="65428" x="1946275" y="4138613"/>
          <p14:tracePt t="65437" x="1946275" y="4121150"/>
          <p14:tracePt t="65445" x="1963738" y="4121150"/>
          <p14:tracePt t="65452" x="1979613" y="4105275"/>
          <p14:tracePt t="65462" x="1989138" y="4095750"/>
          <p14:tracePt t="65468" x="2005013" y="4095750"/>
          <p14:tracePt t="65478" x="2014538" y="4087813"/>
          <p14:tracePt t="65494" x="2022475" y="4087813"/>
          <p14:tracePt t="65502" x="2039938" y="4087813"/>
          <p14:tracePt t="65510" x="2039938" y="4095750"/>
          <p14:tracePt t="65518" x="2055813" y="4105275"/>
          <p14:tracePt t="65526" x="2073275" y="4113213"/>
          <p14:tracePt t="65534" x="2090738" y="4138613"/>
          <p14:tracePt t="65542" x="2098675" y="4164013"/>
          <p14:tracePt t="65550" x="2116138" y="4206875"/>
          <p14:tracePt t="65558" x="2133600" y="4232275"/>
          <p14:tracePt t="65566" x="2149475" y="4275138"/>
          <p14:tracePt t="65574" x="2174875" y="4325938"/>
          <p14:tracePt t="65582" x="2192338" y="4384675"/>
          <p14:tracePt t="65590" x="2209800" y="4419600"/>
          <p14:tracePt t="65599" x="2260600" y="4521200"/>
          <p14:tracePt t="65606" x="2278063" y="4572000"/>
          <p14:tracePt t="65614" x="2293938" y="4630738"/>
          <p14:tracePt t="65624" x="2303463" y="4683125"/>
          <p14:tracePt t="65630" x="2336800" y="4733925"/>
          <p14:tracePt t="65638" x="2354263" y="4792663"/>
          <p14:tracePt t="65646" x="2387600" y="4868863"/>
          <p14:tracePt t="65654" x="2405063" y="4903788"/>
          <p14:tracePt t="65662" x="2422525" y="4937125"/>
          <p14:tracePt t="65670" x="2438400" y="4987925"/>
          <p14:tracePt t="65678" x="2473325" y="5030788"/>
          <p14:tracePt t="65690" x="2498725" y="5073650"/>
          <p14:tracePt t="65708" x="2516188" y="5099050"/>
          <p14:tracePt t="65716" x="2541588" y="5132388"/>
          <p14:tracePt t="65724" x="2582863" y="5157788"/>
          <p14:tracePt t="65730" x="2592388" y="5157788"/>
          <p14:tracePt t="65738" x="2608263" y="5167313"/>
          <p14:tracePt t="65746" x="2617788" y="5167313"/>
          <p14:tracePt t="65755" x="2633663" y="5167313"/>
          <p14:tracePt t="65764" x="2660650" y="5167313"/>
          <p14:tracePt t="65772" x="2668588" y="5167313"/>
          <p14:tracePt t="65780" x="2686050" y="5167313"/>
          <p14:tracePt t="65788" x="2711450" y="5157788"/>
          <p14:tracePt t="65796" x="2736850" y="5149850"/>
          <p14:tracePt t="65805" x="2744788" y="5132388"/>
          <p14:tracePt t="65812" x="2752725" y="5132388"/>
          <p14:tracePt t="65820" x="2762250" y="5116513"/>
          <p14:tracePt t="65828" x="2770188" y="5106988"/>
          <p14:tracePt t="65837" x="2778125" y="5099050"/>
          <p14:tracePt t="65844" x="2787650" y="5081588"/>
          <p14:tracePt t="65852" x="2787650" y="5064125"/>
          <p14:tracePt t="65860" x="2795588" y="5038725"/>
          <p14:tracePt t="65868" x="2805113" y="5030788"/>
          <p14:tracePt t="65878" x="2813050" y="5013325"/>
          <p14:tracePt t="65885" x="2820988" y="4997450"/>
          <p14:tracePt t="65901" x="2838450" y="4979988"/>
          <p14:tracePt t="65909" x="2846388" y="4962525"/>
          <p14:tracePt t="65917" x="2855913" y="4962525"/>
          <p14:tracePt t="65925" x="2855913" y="4954588"/>
          <p14:tracePt t="65933" x="2871788" y="4946650"/>
          <p14:tracePt t="65941" x="2881313" y="4937125"/>
          <p14:tracePt t="65949" x="2889250" y="4937125"/>
          <p14:tracePt t="65957" x="2914650" y="4929188"/>
          <p14:tracePt t="65965" x="2932113" y="4919663"/>
          <p14:tracePt t="65975" x="2949575" y="4919663"/>
          <p14:tracePt t="65981" x="2974975" y="4911725"/>
          <p14:tracePt t="65990" x="3000375" y="4911725"/>
          <p14:tracePt t="65997" x="3016250" y="4911725"/>
          <p14:tracePt t="66006" x="3033713" y="4911725"/>
          <p14:tracePt t="66013" x="3051175" y="4911725"/>
          <p14:tracePt t="66022" x="3059113" y="4919663"/>
          <p14:tracePt t="66032" x="3076575" y="4929188"/>
          <p14:tracePt t="66039" x="3084513" y="4929188"/>
          <p14:tracePt t="66053" x="3094038" y="4937125"/>
          <p14:tracePt t="66063" x="3101975" y="4946650"/>
          <p14:tracePt t="66069" x="3109913" y="4954588"/>
          <p14:tracePt t="66081" x="3119438" y="4972050"/>
          <p14:tracePt t="66087" x="3127375" y="4987925"/>
          <p14:tracePt t="66095" x="3135313" y="4997450"/>
          <p14:tracePt t="66103" x="3152775" y="5022850"/>
          <p14:tracePt t="66111" x="3170238" y="5056188"/>
          <p14:tracePt t="66123" x="3186113" y="5091113"/>
          <p14:tracePt t="66126" x="3211513" y="5132388"/>
          <p14:tracePt t="66134" x="3246438" y="5183188"/>
          <p14:tracePt t="66142" x="3263900" y="5218113"/>
          <p14:tracePt t="66150" x="3289300" y="5251450"/>
          <p14:tracePt t="66158" x="3305175" y="5276850"/>
          <p14:tracePt t="66166" x="3322638" y="5311775"/>
          <p14:tracePt t="66174" x="3340100" y="5327650"/>
          <p14:tracePt t="66182" x="3355975" y="5345113"/>
          <p14:tracePt t="66190" x="3365500" y="5362575"/>
          <p14:tracePt t="66200" x="3382963" y="5380038"/>
          <p14:tracePt t="66206" x="3390900" y="5387975"/>
          <p14:tracePt t="66392" x="3398838" y="5387975"/>
          <p14:tracePt t="66400" x="3424238" y="5395913"/>
          <p14:tracePt t="66408" x="3441700" y="5395913"/>
          <p14:tracePt t="66416" x="3475038" y="5405438"/>
          <p14:tracePt t="66424" x="3492500" y="5413375"/>
          <p14:tracePt t="66432" x="3560763" y="5438775"/>
          <p14:tracePt t="66440" x="3619500" y="5446713"/>
          <p14:tracePt t="66448" x="3671888" y="5464175"/>
          <p14:tracePt t="66456" x="3730625" y="5464175"/>
          <p14:tracePt t="66464" x="3763963" y="5472113"/>
          <p14:tracePt t="66474" x="3849688" y="5481638"/>
          <p14:tracePt t="66480" x="3875088" y="5489575"/>
          <p14:tracePt t="66490" x="3917950" y="5489575"/>
          <p14:tracePt t="66497" x="3943350" y="5497513"/>
          <p14:tracePt t="66505" x="3968750" y="5497513"/>
          <p14:tracePt t="66513" x="3986213" y="5507038"/>
          <p14:tracePt t="66521" x="3994150" y="5507038"/>
          <p14:tracePt t="66577" x="3994150" y="5514975"/>
          <p14:tracePt t="70436" x="3976688" y="5489575"/>
          <p14:tracePt t="70444" x="3935413" y="5438775"/>
          <p14:tracePt t="70452" x="3867150" y="5362575"/>
          <p14:tracePt t="70460" x="3816350" y="5294313"/>
          <p14:tracePt t="70469" x="3748088" y="5208588"/>
          <p14:tracePt t="70477" x="3687763" y="5124450"/>
          <p14:tracePt t="70486" x="3636963" y="5064125"/>
          <p14:tracePt t="70492" x="3594100" y="4997450"/>
          <p14:tracePt t="70501" x="3552825" y="4937125"/>
          <p14:tracePt t="70509" x="3509963" y="4886325"/>
          <p14:tracePt t="70517" x="3475038" y="4818063"/>
          <p14:tracePt t="70524" x="3416300" y="4716463"/>
          <p14:tracePt t="70532" x="3382963" y="4614863"/>
          <p14:tracePt t="70542" x="3355975" y="4554538"/>
          <p14:tracePt t="70548" x="3305175" y="4419600"/>
          <p14:tracePt t="70556" x="3263900" y="4300538"/>
          <p14:tracePt t="70566" x="3211513" y="4214813"/>
          <p14:tracePt t="70572" x="3170238" y="4121150"/>
          <p14:tracePt t="70582" x="3135313" y="4044950"/>
          <p14:tracePt t="70590" x="3094038" y="3968750"/>
          <p14:tracePt t="70598" x="3059113" y="3892550"/>
          <p14:tracePt t="70610" x="3033713" y="3841750"/>
          <p14:tracePt t="70618" x="2982913" y="3756025"/>
          <p14:tracePt t="70626" x="2940050" y="3679825"/>
          <p14:tracePt t="70634" x="2914650" y="3629025"/>
          <p14:tracePt t="70642" x="2881313" y="3578225"/>
          <p14:tracePt t="70650" x="2855913" y="3517900"/>
          <p14:tracePt t="70658" x="2820988" y="3467100"/>
          <p14:tracePt t="70666" x="2778125" y="3424238"/>
          <p14:tracePt t="70674" x="2752725" y="3390900"/>
          <p14:tracePt t="70682" x="2727325" y="3340100"/>
          <p14:tracePt t="70690" x="2686050" y="3314700"/>
          <p14:tracePt t="70698" x="2651125" y="3289300"/>
          <p14:tracePt t="70706" x="2625725" y="3279775"/>
          <p14:tracePt t="70714" x="2608263" y="3279775"/>
          <p14:tracePt t="70724" x="2582863" y="3279775"/>
          <p14:tracePt t="70730" x="2541588" y="3289300"/>
          <p14:tracePt t="70739" x="2506663" y="3305175"/>
          <p14:tracePt t="70747" x="2463800" y="3330575"/>
          <p14:tracePt t="70758" x="2447925" y="3348038"/>
          <p14:tracePt t="70762" x="2413000" y="3373438"/>
          <p14:tracePt t="70774" x="2371725" y="3449638"/>
          <p14:tracePt t="70779" x="2336800" y="3543300"/>
          <p14:tracePt t="71080" x="2336800" y="3535363"/>
          <p14:tracePt t="71088" x="2344738" y="3527425"/>
          <p14:tracePt t="71096" x="2354263" y="3517900"/>
          <p14:tracePt t="71104" x="2362200" y="3509963"/>
          <p14:tracePt t="71122" x="2379663" y="3484563"/>
          <p14:tracePt t="71130" x="2379663" y="3475038"/>
          <p14:tracePt t="71137" x="2387600" y="3459163"/>
          <p14:tracePt t="71146" x="2397125" y="3441700"/>
          <p14:tracePt t="71152" x="2413000" y="3424238"/>
          <p14:tracePt t="71162" x="2413000" y="3408363"/>
          <p14:tracePt t="71171" x="2422525" y="3390900"/>
          <p14:tracePt t="71178" x="2422525" y="3382963"/>
          <p14:tracePt t="71188" x="2422525" y="3365500"/>
          <p14:tracePt t="71194" x="2422525" y="3355975"/>
          <p14:tracePt t="71266" x="2422525" y="3348038"/>
          <p14:tracePt t="71282" x="2422525" y="3340100"/>
          <p14:tracePt t="71326" x="2422525" y="3330575"/>
          <p14:tracePt t="71357" x="2422525" y="3322638"/>
          <p14:tracePt t="71371" x="2422525" y="3314700"/>
          <p14:tracePt t="71406" x="2422525" y="3305175"/>
          <p14:tracePt t="71422" x="2422525" y="3297238"/>
          <p14:tracePt t="71464" x="2422525" y="3289300"/>
          <p14:tracePt t="71481" x="2422525" y="3279775"/>
          <p14:tracePt t="71489" x="2422525" y="3271838"/>
          <p14:tracePt t="71513" x="2422525" y="3263900"/>
          <p14:tracePt t="71523" x="2422525" y="3254375"/>
          <p14:tracePt t="71543" x="2422525" y="3246438"/>
          <p14:tracePt t="71549" x="2430463" y="3228975"/>
          <p14:tracePt t="71557" x="2438400" y="3228975"/>
          <p14:tracePt t="71565" x="2447925" y="3221038"/>
          <p14:tracePt t="71574" x="2447925" y="3211513"/>
          <p14:tracePt t="71581" x="2455863" y="3203575"/>
          <p14:tracePt t="71589" x="2473325" y="3203575"/>
          <p14:tracePt t="71645" x="2473325" y="3195638"/>
          <p14:tracePt t="71653" x="2481263" y="3195638"/>
          <p14:tracePt t="71685" x="2489200" y="3186113"/>
          <p14:tracePt t="71701" x="2498725" y="3186113"/>
          <p14:tracePt t="71717" x="2498725" y="3178175"/>
          <p14:tracePt t="71727" x="2498725" y="3170238"/>
          <p14:tracePt t="71732" x="2516188" y="3160713"/>
          <p14:tracePt t="71743" x="2524125" y="3160713"/>
          <p14:tracePt t="71751" x="2524125" y="3152775"/>
          <p14:tracePt t="71759" x="2541588" y="3144838"/>
          <p14:tracePt t="71767" x="2566988" y="3135313"/>
          <p14:tracePt t="71775" x="2582863" y="3119438"/>
          <p14:tracePt t="71783" x="2617788" y="3109913"/>
          <p14:tracePt t="71791" x="2643188" y="3101975"/>
          <p14:tracePt t="71799" x="2686050" y="3084513"/>
          <p14:tracePt t="71810" x="2752725" y="3059113"/>
          <p14:tracePt t="71815" x="2778125" y="3051175"/>
          <p14:tracePt t="71823" x="2855913" y="3025775"/>
          <p14:tracePt t="71830" x="2906713" y="3008313"/>
          <p14:tracePt t="71838" x="2965450" y="2990850"/>
          <p14:tracePt t="71846" x="3041650" y="2974975"/>
          <p14:tracePt t="71854" x="3084513" y="2957513"/>
          <p14:tracePt t="71862" x="3203575" y="2922588"/>
          <p14:tracePt t="71870" x="3279775" y="2914650"/>
          <p14:tracePt t="71878" x="3322638" y="2889250"/>
          <p14:tracePt t="71888" x="3416300" y="2871788"/>
          <p14:tracePt t="71894" x="3484563" y="2863850"/>
          <p14:tracePt t="71902" x="3517900" y="2846388"/>
          <p14:tracePt t="71910" x="3586163" y="2820988"/>
          <p14:tracePt t="71918" x="3646488" y="2813050"/>
          <p14:tracePt t="71926" x="3679825" y="2795588"/>
          <p14:tracePt t="71934" x="3748088" y="2770188"/>
          <p14:tracePt t="71942" x="3773488" y="2770188"/>
          <p14:tracePt t="71950" x="3806825" y="2752725"/>
          <p14:tracePt t="71960" x="3857625" y="2736850"/>
          <p14:tracePt t="71966" x="3867150" y="2736850"/>
          <p14:tracePt t="71976" x="3883025" y="2727325"/>
          <p14:tracePt t="71982" x="3908425" y="2719388"/>
          <p14:tracePt t="71992" x="3908425" y="2711450"/>
          <p14:tracePt t="71998" x="3935413" y="2701925"/>
          <p14:tracePt t="72008" x="3943350" y="2701925"/>
          <p14:tracePt t="72015" x="3951288" y="2693988"/>
          <p14:tracePt t="72026" x="3968750" y="2686050"/>
          <p14:tracePt t="72032" x="3976688" y="2676525"/>
          <p14:tracePt t="72052" x="3986213" y="2676525"/>
          <p14:tracePt t="72060" x="3986213" y="2668588"/>
          <p14:tracePt t="72068" x="4002088" y="2660650"/>
          <p14:tracePt t="72076" x="4002088" y="2651125"/>
          <p14:tracePt t="72092" x="4002088" y="2633663"/>
          <p14:tracePt t="72101" x="4011613" y="2617788"/>
          <p14:tracePt t="72108" x="4011613" y="2608263"/>
          <p14:tracePt t="72123" x="4019550" y="2592388"/>
          <p14:tracePt t="72124" x="4027488" y="2566988"/>
          <p14:tracePt t="72132" x="4037013" y="2557463"/>
          <p14:tracePt t="72140" x="4044950" y="2524125"/>
          <p14:tracePt t="72148" x="4052888" y="2506663"/>
          <p14:tracePt t="72156" x="4070350" y="2481263"/>
          <p14:tracePt t="72173" x="4070350" y="2463800"/>
          <p14:tracePt t="72180" x="4087813" y="2430463"/>
          <p14:tracePt t="72189" x="4095750" y="2413000"/>
          <p14:tracePt t="72197" x="4105275" y="2405063"/>
          <p14:tracePt t="72206" x="4105275" y="2387600"/>
          <p14:tracePt t="72214" x="4113213" y="2371725"/>
          <p14:tracePt t="72220" x="4121150" y="2354263"/>
          <p14:tracePt t="72228" x="4130675" y="2336800"/>
          <p14:tracePt t="72238" x="4130675" y="2319338"/>
          <p14:tracePt t="72248" x="4146550" y="2293938"/>
          <p14:tracePt t="72256" x="4146550" y="2286000"/>
          <p14:tracePt t="72266" x="4156075" y="2268538"/>
          <p14:tracePt t="72273" x="4164013" y="2252663"/>
          <p14:tracePt t="72282" x="4171950" y="2243138"/>
          <p14:tracePt t="72289" x="4171950" y="2227263"/>
          <p14:tracePt t="72298" x="4181475" y="2209800"/>
          <p14:tracePt t="72306" x="4181475" y="2200275"/>
          <p14:tracePt t="72314" x="4189413" y="2174875"/>
          <p14:tracePt t="72322" x="4189413" y="2159000"/>
          <p14:tracePt t="72330" x="4189413" y="2141538"/>
          <p14:tracePt t="72339" x="4189413" y="2116138"/>
          <p14:tracePt t="72346" x="4189413" y="2090738"/>
          <p14:tracePt t="72355" x="4189413" y="2073275"/>
          <p14:tracePt t="72363" x="4189413" y="2055813"/>
          <p14:tracePt t="72372" x="4189413" y="2030413"/>
          <p14:tracePt t="72378" x="4189413" y="2022475"/>
          <p14:tracePt t="72386" x="4181475" y="1997075"/>
          <p14:tracePt t="72394" x="4156075" y="1954213"/>
          <p14:tracePt t="72402" x="4138613" y="1938338"/>
          <p14:tracePt t="72410" x="4130675" y="1920875"/>
          <p14:tracePt t="72418" x="4105275" y="1895475"/>
          <p14:tracePt t="72430" x="4087813" y="1878013"/>
          <p14:tracePt t="72438" x="4019550" y="1844675"/>
          <p14:tracePt t="72446" x="4011613" y="1835150"/>
          <p14:tracePt t="72454" x="3986213" y="1827213"/>
          <p14:tracePt t="72464" x="3960813" y="1827213"/>
          <p14:tracePt t="72474" x="3951288" y="1827213"/>
          <p14:tracePt t="72482" x="3925888" y="1819275"/>
          <p14:tracePt t="72490" x="3900488" y="1819275"/>
          <p14:tracePt t="72498" x="3857625" y="1819275"/>
          <p14:tracePt t="72506" x="3832225" y="1819275"/>
          <p14:tracePt t="72514" x="3806825" y="1819275"/>
          <p14:tracePt t="72522" x="3773488" y="1819275"/>
          <p14:tracePt t="72530" x="3738563" y="1819275"/>
          <p14:tracePt t="72540" x="3705225" y="1819275"/>
          <p14:tracePt t="72546" x="3662363" y="1835150"/>
          <p14:tracePt t="72556" x="3611563" y="1844675"/>
          <p14:tracePt t="72562" x="3578225" y="1870075"/>
          <p14:tracePt t="72572" x="3543300" y="1870075"/>
          <p14:tracePt t="72580" x="3509963" y="1895475"/>
          <p14:tracePt t="72588" x="3484563" y="1895475"/>
          <p14:tracePt t="72596" x="3467100" y="1911350"/>
          <p14:tracePt t="72605" x="3441700" y="1920875"/>
          <p14:tracePt t="72613" x="3416300" y="1938338"/>
          <p14:tracePt t="72621" x="3408363" y="1954213"/>
          <p14:tracePt t="72628" x="3390900" y="1963738"/>
          <p14:tracePt t="72638" x="3373438" y="1979613"/>
          <p14:tracePt t="72644" x="3355975" y="1989138"/>
          <p14:tracePt t="72652" x="3348038" y="2005013"/>
          <p14:tracePt t="72660" x="3330575" y="2030413"/>
          <p14:tracePt t="72668" x="3314700" y="2055813"/>
          <p14:tracePt t="72676" x="3297238" y="2073275"/>
          <p14:tracePt t="72684" x="3279775" y="2141538"/>
          <p14:tracePt t="72692" x="3263900" y="2192338"/>
          <p14:tracePt t="72700" x="3263900" y="2209800"/>
          <p14:tracePt t="72708" x="3246438" y="2252663"/>
          <p14:tracePt t="72721" x="3238500" y="2319338"/>
          <p14:tracePt t="72728" x="3211513" y="2463800"/>
          <p14:tracePt t="72737" x="3211513" y="2489200"/>
          <p14:tracePt t="72744" x="3211513" y="2592388"/>
          <p14:tracePt t="72752" x="3211513" y="2633663"/>
          <p14:tracePt t="72760" x="3211513" y="2719388"/>
          <p14:tracePt t="72769" x="3221038" y="2778125"/>
          <p14:tracePt t="72776" x="3246438" y="2906713"/>
          <p14:tracePt t="72784" x="3271838" y="2982913"/>
          <p14:tracePt t="72792" x="3305175" y="3101975"/>
          <p14:tracePt t="72800" x="3322638" y="3170238"/>
          <p14:tracePt t="72808" x="3330575" y="3221038"/>
          <p14:tracePt t="72817" x="3348038" y="3263900"/>
          <p14:tracePt t="72825" x="3382963" y="3314700"/>
          <p14:tracePt t="72833" x="3390900" y="3340100"/>
          <p14:tracePt t="72842" x="3408363" y="3373438"/>
          <p14:tracePt t="72848" x="3416300" y="3398838"/>
          <p14:tracePt t="72860" x="3433763" y="3416300"/>
          <p14:tracePt t="72867" x="3441700" y="3433763"/>
          <p14:tracePt t="72876" x="3441700" y="3459163"/>
          <p14:tracePt t="72890" x="3459163" y="3475038"/>
          <p14:tracePt t="72892" x="3467100" y="3484563"/>
          <p14:tracePt t="72899" x="3484563" y="3502025"/>
          <p14:tracePt t="72907" x="3492500" y="3517900"/>
          <p14:tracePt t="72915" x="3502025" y="3535363"/>
          <p14:tracePt t="72922" x="3517900" y="3552825"/>
          <p14:tracePt t="72930" x="3527425" y="3552825"/>
          <p14:tracePt t="72942" x="3543300" y="3560763"/>
          <p14:tracePt t="72950" x="3552825" y="3568700"/>
          <p14:tracePt t="72958" x="3568700" y="3568700"/>
          <p14:tracePt t="72966" x="3586163" y="3578225"/>
          <p14:tracePt t="72974" x="3594100" y="3586163"/>
          <p14:tracePt t="72982" x="3619500" y="3586163"/>
          <p14:tracePt t="72991" x="3646488" y="3586163"/>
          <p14:tracePt t="72999" x="3671888" y="3586163"/>
          <p14:tracePt t="73007" x="3697288" y="3586163"/>
          <p14:tracePt t="73016" x="3730625" y="3586163"/>
          <p14:tracePt t="73024" x="3748088" y="3586163"/>
          <p14:tracePt t="73031" x="3781425" y="3586163"/>
          <p14:tracePt t="73039" x="3816350" y="3586163"/>
          <p14:tracePt t="73047" x="3841750" y="3586163"/>
          <p14:tracePt t="73055" x="3867150" y="3586163"/>
          <p14:tracePt t="73063" x="3892550" y="3578225"/>
          <p14:tracePt t="73071" x="3917950" y="3568700"/>
          <p14:tracePt t="73078" x="3951288" y="3568700"/>
          <p14:tracePt t="73088" x="3960813" y="3560763"/>
          <p14:tracePt t="73095" x="3986213" y="3552825"/>
          <p14:tracePt t="73103" x="4011613" y="3543300"/>
          <p14:tracePt t="73111" x="4052888" y="3517900"/>
          <p14:tracePt t="73119" x="4079875" y="3509963"/>
          <p14:tracePt t="73131" x="4105275" y="3492500"/>
          <p14:tracePt t="73138" x="4130675" y="3467100"/>
          <p14:tracePt t="73146" x="4146550" y="3459163"/>
          <p14:tracePt t="73153" x="4164013" y="3441700"/>
          <p14:tracePt t="73162" x="4189413" y="3416300"/>
          <p14:tracePt t="73168" x="4214813" y="3390900"/>
          <p14:tracePt t="73178" x="4232275" y="3355975"/>
          <p14:tracePt t="73184" x="4240213" y="3305175"/>
          <p14:tracePt t="73192" x="4257675" y="3271838"/>
          <p14:tracePt t="73200" x="4275138" y="3221038"/>
          <p14:tracePt t="73208" x="4300538" y="3152775"/>
          <p14:tracePt t="73216" x="4308475" y="3094038"/>
          <p14:tracePt t="73224" x="4316413" y="3033713"/>
          <p14:tracePt t="73232" x="4333875" y="2940050"/>
          <p14:tracePt t="73240" x="4341813" y="2897188"/>
          <p14:tracePt t="73248" x="4341813" y="2838450"/>
          <p14:tracePt t="73256" x="4341813" y="2795588"/>
          <p14:tracePt t="73264" x="4341813" y="2752725"/>
          <p14:tracePt t="73272" x="4341813" y="2727325"/>
          <p14:tracePt t="73280" x="4341813" y="2701925"/>
          <p14:tracePt t="73288" x="4341813" y="2668588"/>
          <p14:tracePt t="73296" x="4341813" y="2633663"/>
          <p14:tracePt t="73305" x="4341813" y="2608263"/>
          <p14:tracePt t="73312" x="4341813" y="2566988"/>
          <p14:tracePt t="73321" x="4316413" y="2506663"/>
          <p14:tracePt t="73328" x="4308475" y="2473325"/>
          <p14:tracePt t="73337" x="4300538" y="2447925"/>
          <p14:tracePt t="73345" x="4300538" y="2438400"/>
          <p14:tracePt t="73352" x="4291013" y="2413000"/>
          <p14:tracePt t="73361" x="4283075" y="2387600"/>
          <p14:tracePt t="73368" x="4275138" y="2379663"/>
          <p14:tracePt t="73377" x="4257675" y="2344738"/>
          <p14:tracePt t="73384" x="4249738" y="2328863"/>
          <p14:tracePt t="73393" x="4240213" y="2311400"/>
          <p14:tracePt t="73400" x="4232275" y="2303463"/>
          <p14:tracePt t="73410" x="4232275" y="2293938"/>
          <p14:tracePt t="73418" x="4224338" y="2286000"/>
          <p14:tracePt t="73426" x="4206875" y="2278063"/>
          <p14:tracePt t="73434" x="4206875" y="2268538"/>
          <p14:tracePt t="73442" x="4181475" y="2252663"/>
          <p14:tracePt t="73454" x="4164013" y="2235200"/>
          <p14:tracePt t="73462" x="4130675" y="2217738"/>
          <p14:tracePt t="73471" x="4113213" y="2209800"/>
          <p14:tracePt t="73478" x="4095750" y="2209800"/>
          <p14:tracePt t="73487" x="4070350" y="2209800"/>
          <p14:tracePt t="73494" x="4037013" y="2200275"/>
          <p14:tracePt t="73502" x="4019550" y="2200275"/>
          <p14:tracePt t="73510" x="3994150" y="2200275"/>
          <p14:tracePt t="73518" x="3986213" y="2200275"/>
          <p14:tracePt t="73527" x="3968750" y="2200275"/>
          <p14:tracePt t="73535" x="3951288" y="2200275"/>
          <p14:tracePt t="73551" x="3943350" y="2200275"/>
          <p14:tracePt t="73559" x="3935413" y="2200275"/>
          <p14:tracePt t="73567" x="3925888" y="2200275"/>
          <p14:tracePt t="73575" x="3917950" y="2200275"/>
          <p14:tracePt t="73583" x="3908425" y="2200275"/>
          <p14:tracePt t="73591" x="3900488" y="2200275"/>
          <p14:tracePt t="73599" x="3883025" y="2200275"/>
          <p14:tracePt t="73607" x="3867150" y="2209800"/>
          <p14:tracePt t="73617" x="3832225" y="2227263"/>
          <p14:tracePt t="73624" x="3816350" y="2235200"/>
          <p14:tracePt t="73632" x="3806825" y="2235200"/>
          <p14:tracePt t="73638" x="3781425" y="2243138"/>
          <p14:tracePt t="73649" x="3773488" y="2252663"/>
          <p14:tracePt t="73659" x="3756025" y="2260600"/>
          <p14:tracePt t="73667" x="3738563" y="2260600"/>
          <p14:tracePt t="73683" x="3730625" y="2260600"/>
          <p14:tracePt t="73695" x="3722688" y="2260600"/>
          <p14:tracePt t="73709" x="3705225" y="2260600"/>
          <p14:tracePt t="73717" x="3679825" y="2260600"/>
          <p14:tracePt t="73725" x="3671888" y="2260600"/>
          <p14:tracePt t="73733" x="3636963" y="2243138"/>
          <p14:tracePt t="73741" x="3611563" y="2235200"/>
          <p14:tracePt t="73749" x="3586163" y="2227263"/>
          <p14:tracePt t="73759" x="3560763" y="2209800"/>
          <p14:tracePt t="73764" x="3535363" y="2184400"/>
          <p14:tracePt t="73773" x="3517900" y="2166938"/>
          <p14:tracePt t="73781" x="3502025" y="2141538"/>
          <p14:tracePt t="73789" x="3475038" y="2116138"/>
          <p14:tracePt t="73797" x="3467100" y="2098675"/>
          <p14:tracePt t="73809" x="3459163" y="2082800"/>
          <p14:tracePt t="73817" x="3449638" y="2065338"/>
          <p14:tracePt t="73824" x="3441700" y="2039938"/>
          <p14:tracePt t="73849" x="3441700" y="2030413"/>
          <p14:tracePt t="73856" x="3441700" y="2022475"/>
          <p14:tracePt t="73872" x="3459163" y="2005013"/>
          <p14:tracePt t="73890" x="3484563" y="1979613"/>
          <p14:tracePt t="73897" x="3509963" y="1963738"/>
          <p14:tracePt t="73905" x="3535363" y="1963738"/>
          <p14:tracePt t="73913" x="3568700" y="1946275"/>
          <p14:tracePt t="73922" x="3586163" y="1938338"/>
          <p14:tracePt t="73929" x="3611563" y="1938338"/>
          <p14:tracePt t="73938" x="3636963" y="1938338"/>
          <p14:tracePt t="73945" x="3654425" y="1938338"/>
          <p14:tracePt t="73956" x="3679825" y="1938338"/>
          <p14:tracePt t="73967" x="3705225" y="1938338"/>
          <p14:tracePt t="73973" x="3730625" y="1963738"/>
          <p14:tracePt t="73983" x="3763963" y="1997075"/>
          <p14:tracePt t="73991" x="3790950" y="2014538"/>
          <p14:tracePt t="73999" x="3806825" y="2039938"/>
          <p14:tracePt t="74009" x="3832225" y="2073275"/>
          <p14:tracePt t="74017" x="3883025" y="2141538"/>
          <p14:tracePt t="74022" x="3917950" y="2174875"/>
          <p14:tracePt t="74030" x="3960813" y="2243138"/>
          <p14:tracePt t="74038" x="3986213" y="2293938"/>
          <p14:tracePt t="74047" x="4019550" y="2344738"/>
          <p14:tracePt t="74054" x="4037013" y="2362200"/>
          <p14:tracePt t="74063" x="4062413" y="2405063"/>
          <p14:tracePt t="74070" x="4079875" y="2447925"/>
          <p14:tracePt t="74079" x="4087813" y="2463800"/>
          <p14:tracePt t="74086" x="4095750" y="2489200"/>
          <p14:tracePt t="74094" x="4105275" y="2506663"/>
          <p14:tracePt t="74102" x="4105275" y="2524125"/>
          <p14:tracePt t="74110" x="4105275" y="2541588"/>
          <p14:tracePt t="74118" x="4105275" y="2549525"/>
          <p14:tracePt t="74126" x="4105275" y="2574925"/>
          <p14:tracePt t="74134" x="4105275" y="2600325"/>
          <p14:tracePt t="74142" x="4105275" y="2617788"/>
          <p14:tracePt t="74150" x="4105275" y="2643188"/>
          <p14:tracePt t="74158" x="4105275" y="2668588"/>
          <p14:tracePt t="74166" x="4105275" y="2686050"/>
          <p14:tracePt t="74174" x="4105275" y="2719388"/>
          <p14:tracePt t="74184" x="4105275" y="2744788"/>
          <p14:tracePt t="74194" x="4105275" y="2778125"/>
          <p14:tracePt t="74202" x="4087813" y="2846388"/>
          <p14:tracePt t="74210" x="4079875" y="2881313"/>
          <p14:tracePt t="74218" x="4070350" y="2906713"/>
          <p14:tracePt t="74226" x="4062413" y="2940050"/>
          <p14:tracePt t="74234" x="4062413" y="2974975"/>
          <p14:tracePt t="74242" x="4052888" y="2990850"/>
          <p14:tracePt t="74252" x="4044950" y="3016250"/>
          <p14:tracePt t="74258" x="4037013" y="3033713"/>
          <p14:tracePt t="74268" x="4027488" y="3051175"/>
          <p14:tracePt t="74276" x="4019550" y="3076575"/>
          <p14:tracePt t="74284" x="4002088" y="3094038"/>
          <p14:tracePt t="74292" x="4002088" y="3101975"/>
          <p14:tracePt t="74300" x="3994150" y="3101975"/>
          <p14:tracePt t="74308" x="3994150" y="3109913"/>
          <p14:tracePt t="74325" x="3994150" y="3119438"/>
          <p14:tracePt t="74332" x="3986213" y="3119438"/>
          <p14:tracePt t="74340" x="3986213" y="3127375"/>
          <p14:tracePt t="74348" x="3976688" y="3127375"/>
          <p14:tracePt t="74365" x="3976688" y="3135313"/>
          <p14:tracePt t="74373" x="3976688" y="3144838"/>
          <p14:tracePt t="74380" x="3968750" y="3144838"/>
          <p14:tracePt t="74388" x="3960813" y="3152775"/>
          <p14:tracePt t="74405" x="3951288" y="3160713"/>
          <p14:tracePt t="74412" x="3951288" y="3170238"/>
          <p14:tracePt t="74420" x="3943350" y="3170238"/>
          <p14:tracePt t="74428" x="3935413" y="3178175"/>
          <p14:tracePt t="74436" x="3935413" y="3186113"/>
          <p14:tracePt t="74468" x="3925888" y="3195638"/>
          <p14:tracePt t="74476" x="3917950" y="3195638"/>
          <p14:tracePt t="74484" x="3917950" y="3203575"/>
          <p14:tracePt t="74492" x="3917950" y="3211513"/>
          <p14:tracePt t="74500" x="3908425" y="3211513"/>
          <p14:tracePt t="74508" x="3900488" y="3211513"/>
          <p14:tracePt t="74518" x="3892550" y="3211513"/>
          <p14:tracePt t="74532" x="3883025" y="3211513"/>
          <p14:tracePt t="74548" x="3875088" y="3211513"/>
          <p14:tracePt t="74558" x="3857625" y="3211513"/>
          <p14:tracePt t="74564" x="3841750" y="3211513"/>
          <p14:tracePt t="74574" x="3816350" y="3221038"/>
          <p14:tracePt t="74582" x="3790950" y="3221038"/>
          <p14:tracePt t="74590" x="3763963" y="3221038"/>
          <p14:tracePt t="74598" x="3730625" y="3228975"/>
          <p14:tracePt t="74606" x="3671888" y="3228975"/>
          <p14:tracePt t="74615" x="3654425" y="3238500"/>
          <p14:tracePt t="74624" x="3636963" y="3238500"/>
          <p14:tracePt t="74630" x="3629025" y="3238500"/>
          <p14:tracePt t="74666" x="3629025" y="3203575"/>
          <p14:tracePt t="74675" x="3629025" y="3144838"/>
          <p14:tracePt t="74683" x="3619500" y="3084513"/>
          <p14:tracePt t="74691" x="3619500" y="3025775"/>
          <p14:tracePt t="74698" x="3603625" y="2965450"/>
          <p14:tracePt t="74706" x="3578225" y="2889250"/>
          <p14:tracePt t="74714" x="3560763" y="2871788"/>
          <p14:tracePt t="74722" x="3543300" y="2820988"/>
          <p14:tracePt t="74730" x="3535363" y="2805113"/>
          <p14:tracePt t="74738" x="3527425" y="2787650"/>
          <p14:tracePt t="74746" x="3502025" y="2787650"/>
          <p14:tracePt t="74755" x="3484563" y="2787650"/>
          <p14:tracePt t="74762" x="3467100" y="2830513"/>
          <p14:tracePt t="74770" x="3449638" y="2881313"/>
          <p14:tracePt t="74921" x="3449638" y="2871788"/>
          <p14:tracePt t="74926" x="3459163" y="2846388"/>
          <p14:tracePt t="74934" x="3467100" y="2820988"/>
          <p14:tracePt t="74940" x="3467100" y="2813050"/>
          <p14:tracePt t="74949" x="3475038" y="2787650"/>
          <p14:tracePt t="74956" x="3484563" y="2770188"/>
          <p14:tracePt t="74964" x="3484563" y="2762250"/>
          <p14:tracePt t="74972" x="3492500" y="2744788"/>
          <p14:tracePt t="74980" x="3502025" y="2727325"/>
          <p14:tracePt t="74996" x="3509963" y="2701925"/>
          <p14:tracePt t="75005" x="3509963" y="2686050"/>
          <p14:tracePt t="75012" x="3517900" y="2668588"/>
          <p14:tracePt t="75020" x="3527425" y="2633663"/>
          <p14:tracePt t="75028" x="3535363" y="2608263"/>
          <p14:tracePt t="75037" x="3543300" y="2574925"/>
          <p14:tracePt t="75044" x="3560763" y="2541588"/>
          <p14:tracePt t="75052" x="3568700" y="2506663"/>
          <p14:tracePt t="75060" x="3568700" y="2498725"/>
          <p14:tracePt t="75068" x="3586163" y="2463800"/>
          <p14:tracePt t="75076" x="3611563" y="2413000"/>
          <p14:tracePt t="75087" x="3629025" y="2387600"/>
          <p14:tracePt t="75092" x="3629025" y="2371725"/>
          <p14:tracePt t="75102" x="3646488" y="2362200"/>
          <p14:tracePt t="75108" x="3662363" y="2344738"/>
          <p14:tracePt t="75121" x="3679825" y="2328863"/>
          <p14:tracePt t="75124" x="3687763" y="2311400"/>
          <p14:tracePt t="75134" x="3697288" y="2311400"/>
          <p14:tracePt t="75142" x="3705225" y="2303463"/>
          <p14:tracePt t="75150" x="3713163" y="2293938"/>
          <p14:tracePt t="75158" x="3713163" y="2286000"/>
          <p14:tracePt t="75174" x="3722688" y="2286000"/>
          <p14:tracePt t="75246" x="3730625" y="2286000"/>
          <p14:tracePt t="75262" x="3730625" y="2278063"/>
          <p14:tracePt t="75602" x="3713163" y="2278063"/>
          <p14:tracePt t="75608" x="3705225" y="2268538"/>
          <p14:tracePt t="75617" x="3687763" y="2260600"/>
          <p14:tracePt t="75625" x="3671888" y="2252663"/>
          <p14:tracePt t="75632" x="3662363" y="2243138"/>
          <p14:tracePt t="75643" x="3646488" y="2235200"/>
          <p14:tracePt t="75650" x="3629025" y="2227263"/>
          <p14:tracePt t="75659" x="3603625" y="2209800"/>
          <p14:tracePt t="75666" x="3594100" y="2192338"/>
          <p14:tracePt t="75675" x="3586163" y="2192338"/>
          <p14:tracePt t="75682" x="3568700" y="2174875"/>
          <p14:tracePt t="75690" x="3568700" y="2166938"/>
          <p14:tracePt t="75698" x="3560763" y="2166938"/>
          <p14:tracePt t="75706" x="3560763" y="2159000"/>
          <p14:tracePt t="75715" x="3552825" y="2149475"/>
          <p14:tracePt t="75722" x="3543300" y="2141538"/>
          <p14:tracePt t="75738" x="3543300" y="2124075"/>
          <p14:tracePt t="75746" x="3535363" y="2124075"/>
          <p14:tracePt t="75754" x="3535363" y="2116138"/>
          <p14:tracePt t="75762" x="3527425" y="2108200"/>
          <p14:tracePt t="75770" x="3527425" y="2098675"/>
          <p14:tracePt t="75786" x="3517900" y="2082800"/>
          <p14:tracePt t="75794" x="3517900" y="2073275"/>
          <p14:tracePt t="75810" x="3517900" y="2065338"/>
          <p14:tracePt t="75819" x="3517900" y="2055813"/>
          <p14:tracePt t="75826" x="3517900" y="2047875"/>
          <p14:tracePt t="75836" x="3517900" y="2030413"/>
          <p14:tracePt t="75842" x="3517900" y="2022475"/>
          <p14:tracePt t="75850" x="3517900" y="2014538"/>
          <p14:tracePt t="75858" x="3517900" y="2005013"/>
          <p14:tracePt t="75866" x="3527425" y="1997075"/>
          <p14:tracePt t="75876" x="3527425" y="1989138"/>
          <p14:tracePt t="75882" x="3535363" y="1971675"/>
          <p14:tracePt t="75890" x="3543300" y="1963738"/>
          <p14:tracePt t="75898" x="3543300" y="1946275"/>
          <p14:tracePt t="75908" x="3560763" y="1928813"/>
          <p14:tracePt t="75916" x="3578225" y="1911350"/>
          <p14:tracePt t="75924" x="3594100" y="1895475"/>
          <p14:tracePt t="75936" x="3619500" y="1878013"/>
          <p14:tracePt t="75942" x="3646488" y="1852613"/>
          <p14:tracePt t="75952" x="3662363" y="1835150"/>
          <p14:tracePt t="75958" x="3697288" y="1819275"/>
          <p14:tracePt t="75968" x="3730625" y="1801813"/>
          <p14:tracePt t="75976" x="3763963" y="1793875"/>
          <p14:tracePt t="75984" x="3798888" y="1776413"/>
          <p14:tracePt t="75992" x="3832225" y="1776413"/>
          <p14:tracePt t="76000" x="3867150" y="1766888"/>
          <p14:tracePt t="76013" x="3892550" y="1766888"/>
          <p14:tracePt t="76023" x="3908425" y="1758950"/>
          <p14:tracePt t="76028" x="3925888" y="1758950"/>
          <p14:tracePt t="76036" x="3935413" y="1758950"/>
          <p14:tracePt t="76044" x="3943350" y="1758950"/>
          <p14:tracePt t="76052" x="3951288" y="1758950"/>
          <p14:tracePt t="76060" x="3960813" y="1758950"/>
          <p14:tracePt t="76068" x="3968750" y="1758950"/>
          <p14:tracePt t="76076" x="3976688" y="1758950"/>
          <p14:tracePt t="76084" x="3986213" y="1758950"/>
          <p14:tracePt t="76100" x="3994150" y="1776413"/>
          <p14:tracePt t="76108" x="4011613" y="1784350"/>
          <p14:tracePt t="76117" x="4019550" y="1793875"/>
          <p14:tracePt t="76125" x="4019550" y="1801813"/>
          <p14:tracePt t="76132" x="4027488" y="1809750"/>
          <p14:tracePt t="76140" x="4037013" y="1819275"/>
          <p14:tracePt t="76148" x="4044950" y="1835150"/>
          <p14:tracePt t="76156" x="4052888" y="1852613"/>
          <p14:tracePt t="76164" x="4052888" y="1870075"/>
          <p14:tracePt t="76172" x="4070350" y="1878013"/>
          <p14:tracePt t="76180" x="4070350" y="1895475"/>
          <p14:tracePt t="76188" x="4079875" y="1911350"/>
          <p14:tracePt t="76196" x="4087813" y="1928813"/>
          <p14:tracePt t="76204" x="4095750" y="1954213"/>
          <p14:tracePt t="76216" x="4105275" y="1979613"/>
          <p14:tracePt t="76226" x="4113213" y="2005013"/>
          <p14:tracePt t="76232" x="4121150" y="2014538"/>
          <p14:tracePt t="76242" x="4121150" y="2030413"/>
          <p14:tracePt t="76248" x="4121150" y="2055813"/>
          <p14:tracePt t="76258" x="4121150" y="2065338"/>
          <p14:tracePt t="76267" x="4130675" y="2073275"/>
          <p14:tracePt t="76274" x="4130675" y="2082800"/>
          <p14:tracePt t="76282" x="4130675" y="2090738"/>
          <p14:tracePt t="76290" x="4130675" y="2108200"/>
          <p14:tracePt t="76299" x="4130675" y="2116138"/>
          <p14:tracePt t="76306" x="4130675" y="2124075"/>
          <p14:tracePt t="76314" x="4130675" y="2141538"/>
          <p14:tracePt t="76322" x="4130675" y="2149475"/>
          <p14:tracePt t="76330" x="4130675" y="2159000"/>
          <p14:tracePt t="76338" x="4130675" y="2166938"/>
          <p14:tracePt t="76346" x="4130675" y="2174875"/>
          <p14:tracePt t="76355" x="4130675" y="2192338"/>
          <p14:tracePt t="76362" x="4130675" y="2200275"/>
          <p14:tracePt t="76371" x="4121150" y="2209800"/>
          <p14:tracePt t="76379" x="4113213" y="2227263"/>
          <p14:tracePt t="76386" x="4105275" y="2235200"/>
          <p14:tracePt t="76394" x="4095750" y="2243138"/>
          <p14:tracePt t="76402" x="4079875" y="2260600"/>
          <p14:tracePt t="76412" x="4062413" y="2278063"/>
          <p14:tracePt t="76419" x="4037013" y="2293938"/>
          <p14:tracePt t="76426" x="4019550" y="2303463"/>
          <p14:tracePt t="76434" x="4002088" y="2311400"/>
          <p14:tracePt t="76446" x="3976688" y="2328863"/>
          <p14:tracePt t="76454" x="3943350" y="2344738"/>
          <p14:tracePt t="76462" x="3892550" y="2362200"/>
          <p14:tracePt t="76470" x="3857625" y="2371725"/>
          <p14:tracePt t="76478" x="3824288" y="2379663"/>
          <p14:tracePt t="76487" x="3790950" y="2397125"/>
          <p14:tracePt t="76496" x="3773488" y="2397125"/>
          <p14:tracePt t="76502" x="3756025" y="2405063"/>
          <p14:tracePt t="76512" x="3738563" y="2413000"/>
          <p14:tracePt t="76532" x="3713163" y="2413000"/>
          <p14:tracePt t="76540" x="3705225" y="2413000"/>
          <p14:tracePt t="76556" x="3687763" y="2413000"/>
          <p14:tracePt t="76572" x="3679825" y="2413000"/>
          <p14:tracePt t="76580" x="3671888" y="2413000"/>
          <p14:tracePt t="76588" x="3662363" y="2413000"/>
          <p14:tracePt t="76596" x="3654425" y="2413000"/>
          <p14:tracePt t="76605" x="3646488" y="2413000"/>
          <p14:tracePt t="76612" x="3636963" y="2413000"/>
          <p14:tracePt t="76620" x="3619500" y="2413000"/>
          <p14:tracePt t="76628" x="3603625" y="2397125"/>
          <p14:tracePt t="76636" x="3586163" y="2387600"/>
          <p14:tracePt t="76644" x="3578225" y="2371725"/>
          <p14:tracePt t="76652" x="3560763" y="2354263"/>
          <p14:tracePt t="76660" x="3543300" y="2344738"/>
          <p14:tracePt t="76668" x="3527425" y="2328863"/>
          <p14:tracePt t="76677" x="3517900" y="2293938"/>
          <p14:tracePt t="76685" x="3509963" y="2268538"/>
          <p14:tracePt t="76693" x="3502025" y="2243138"/>
          <p14:tracePt t="76700" x="3502025" y="2235200"/>
          <p14:tracePt t="76709" x="3502025" y="2209800"/>
          <p14:tracePt t="76720" x="3502025" y="2184400"/>
          <p14:tracePt t="76729" x="3502025" y="2166938"/>
          <p14:tracePt t="76739" x="3502025" y="2141538"/>
          <p14:tracePt t="76744" x="3502025" y="2116138"/>
          <p14:tracePt t="76753" x="3502025" y="2098675"/>
          <p14:tracePt t="76760" x="3502025" y="2073275"/>
          <p14:tracePt t="76768" x="3502025" y="2055813"/>
          <p14:tracePt t="76777" x="3502025" y="2039938"/>
          <p14:tracePt t="76785" x="3502025" y="2030413"/>
          <p14:tracePt t="76795" x="3509963" y="2014538"/>
          <p14:tracePt t="76800" x="3517900" y="2005013"/>
          <p14:tracePt t="76811" x="3535363" y="1997075"/>
          <p14:tracePt t="76821" x="3543300" y="1979613"/>
          <p14:tracePt t="76827" x="3568700" y="1963738"/>
          <p14:tracePt t="76836" x="3586163" y="1954213"/>
          <p14:tracePt t="76842" x="3611563" y="1946275"/>
          <p14:tracePt t="76852" x="3619500" y="1938338"/>
          <p14:tracePt t="76859" x="3654425" y="1938338"/>
          <p14:tracePt t="76868" x="3671888" y="1928813"/>
          <p14:tracePt t="76875" x="3705225" y="1920875"/>
          <p14:tracePt t="76884" x="3722688" y="1920875"/>
          <p14:tracePt t="76890" x="3763963" y="1920875"/>
          <p14:tracePt t="76898" x="3790950" y="1920875"/>
          <p14:tracePt t="76906" x="3824288" y="1920875"/>
          <p14:tracePt t="76914" x="3832225" y="1920875"/>
          <p14:tracePt t="76922" x="3857625" y="1920875"/>
          <p14:tracePt t="76930" x="3892550" y="1920875"/>
          <p14:tracePt t="76938" x="3917950" y="1928813"/>
          <p14:tracePt t="76946" x="3935413" y="1938338"/>
          <p14:tracePt t="76956" x="3943350" y="1938338"/>
          <p14:tracePt t="76962" x="3951288" y="1946275"/>
          <p14:tracePt t="76971" x="3951288" y="1954213"/>
          <p14:tracePt t="76978" x="3960813" y="1963738"/>
          <p14:tracePt t="76986" x="3968750" y="1963738"/>
          <p14:tracePt t="76994" x="3976688" y="1971675"/>
          <p14:tracePt t="77002" x="3976688" y="1979613"/>
          <p14:tracePt t="77010" x="3986213" y="1989138"/>
          <p14:tracePt t="77018" x="3994150" y="1997075"/>
          <p14:tracePt t="77026" x="4002088" y="2014538"/>
          <p14:tracePt t="77035" x="4011613" y="2030413"/>
          <p14:tracePt t="77042" x="4019550" y="2047875"/>
          <p14:tracePt t="77052" x="4027488" y="2065338"/>
          <p14:tracePt t="77060" x="4037013" y="2073275"/>
          <p14:tracePt t="77067" x="4037013" y="2082800"/>
          <p14:tracePt t="77076" x="4044950" y="2090738"/>
          <p14:tracePt t="77083" x="4044950" y="2098675"/>
          <p14:tracePt t="77092" x="4044950" y="2108200"/>
          <p14:tracePt t="77098" x="4044950" y="2116138"/>
          <p14:tracePt t="77108" x="4052888" y="2124075"/>
          <p14:tracePt t="77116" x="4052888" y="2133600"/>
          <p14:tracePt t="77139" x="4062413" y="2141538"/>
          <p14:tracePt t="77141" x="4062413" y="2149475"/>
          <p14:tracePt t="77149" x="4062413" y="2159000"/>
          <p14:tracePt t="77165" x="4062413" y="2166938"/>
          <p14:tracePt t="77172" x="4062413" y="2174875"/>
          <p14:tracePt t="77180" x="4062413" y="2184400"/>
          <p14:tracePt t="77212" x="4062413" y="2192338"/>
          <p14:tracePt t="77220" x="4062413" y="2200275"/>
          <p14:tracePt t="77240" x="4062413" y="2209800"/>
          <p14:tracePt t="77248" x="4062413" y="2217738"/>
          <p14:tracePt t="77256" x="4062413" y="2227263"/>
          <p14:tracePt t="77268" x="4052888" y="2227263"/>
          <p14:tracePt t="77276" x="4052888" y="2235200"/>
          <p14:tracePt t="77284" x="4052888" y="2243138"/>
          <p14:tracePt t="77300" x="4044950" y="2252663"/>
          <p14:tracePt t="77308" x="4044950" y="2260600"/>
          <p14:tracePt t="77316" x="4037013" y="2260600"/>
          <p14:tracePt t="77326" x="4037013" y="2268538"/>
          <p14:tracePt t="77347" x="4037013" y="2278063"/>
          <p14:tracePt t="77353" x="4027488" y="2278063"/>
          <p14:tracePt t="77363" x="4027488" y="2286000"/>
          <p14:tracePt t="77369" x="4019550" y="2286000"/>
          <p14:tracePt t="77394" x="4019550" y="2293938"/>
          <p14:tracePt t="77402" x="4011613" y="2293938"/>
          <p14:tracePt t="77410" x="4011613" y="2303463"/>
          <p14:tracePt t="77426" x="4011613" y="2311400"/>
          <p14:tracePt t="77442" x="4002088" y="2311400"/>
          <p14:tracePt t="77451" x="4002088" y="2319338"/>
          <p14:tracePt t="77458" x="3994150" y="2319338"/>
          <p14:tracePt t="77467" x="3994150" y="2328863"/>
          <p14:tracePt t="77515" x="3994150" y="2336800"/>
          <p14:tracePt t="77539" x="3986213" y="2336800"/>
          <p14:tracePt t="77546" x="3986213" y="2344738"/>
          <p14:tracePt t="77681" x="3976688" y="2344738"/>
          <p14:tracePt t="77704" x="3968750" y="2344738"/>
          <p14:tracePt t="77752" x="3968750" y="2354263"/>
          <p14:tracePt t="77768" x="3960813" y="2354263"/>
          <p14:tracePt t="77792" x="3951288" y="2354263"/>
          <p14:tracePt t="77849" x="3943350" y="2354263"/>
          <p14:tracePt t="77979" x="3935413" y="2354263"/>
          <p14:tracePt t="78122" x="3925888" y="2354263"/>
          <p14:tracePt t="78228" x="3917950" y="2354263"/>
          <p14:tracePt t="78234" x="3917950" y="2344738"/>
          <p14:tracePt t="78244" x="3908425" y="2336800"/>
          <p14:tracePt t="78272" x="3908425" y="2328863"/>
          <p14:tracePt t="78289" x="3900488" y="2319338"/>
          <p14:tracePt t="78323" x="3900488" y="2311400"/>
          <p14:tracePt t="78329" x="3892550" y="2303463"/>
          <p14:tracePt t="78337" x="3892550" y="2293938"/>
          <p14:tracePt t="78345" x="3892550" y="2286000"/>
          <p14:tracePt t="78355" x="3892550" y="2278063"/>
          <p14:tracePt t="78361" x="3883025" y="2268538"/>
          <p14:tracePt t="78378" x="3875088" y="2260600"/>
          <p14:tracePt t="78384" x="3875088" y="2252663"/>
          <p14:tracePt t="78400" x="3867150" y="2252663"/>
          <p14:tracePt t="78437" x="3867150" y="2243138"/>
          <p14:tracePt t="78487" x="3867150" y="2235200"/>
          <p14:tracePt t="78493" x="3857625" y="2235200"/>
          <p14:tracePt t="78503" x="3857625" y="2227263"/>
          <p14:tracePt t="78543" x="3857625" y="2217738"/>
          <p14:tracePt t="78569" x="3857625" y="2209800"/>
          <p14:tracePt t="78607" x="3857625" y="2200275"/>
          <p14:tracePt t="78614" x="3849688" y="2200275"/>
          <p14:tracePt t="78631" x="3849688" y="2192338"/>
          <p14:tracePt t="78719" x="3841750" y="2184400"/>
          <p14:tracePt t="78742" x="3832225" y="2184400"/>
          <p14:tracePt t="78750" x="3832225" y="2174875"/>
          <p14:tracePt t="78944" x="3824288" y="2174875"/>
          <p14:tracePt t="81177" x="3824288" y="2184400"/>
          <p14:tracePt t="81201" x="3824288" y="2192338"/>
          <p14:tracePt t="81208" x="3824288" y="2200275"/>
          <p14:tracePt t="81216" x="3816350" y="2200275"/>
          <p14:tracePt t="81224" x="3816350" y="2209800"/>
          <p14:tracePt t="81232" x="3816350" y="2217738"/>
          <p14:tracePt t="81256" x="3816350" y="2227263"/>
          <p14:tracePt t="81264" x="3816350" y="2235200"/>
          <p14:tracePt t="81272" x="3816350" y="2243138"/>
          <p14:tracePt t="81306" x="3816350" y="2252663"/>
          <p14:tracePt t="81335" x="3816350" y="2260600"/>
          <p14:tracePt t="81371" x="3816350" y="2268538"/>
          <p14:tracePt t="81379" x="3816350" y="2278063"/>
          <p14:tracePt t="81388" x="3816350" y="2286000"/>
          <p14:tracePt t="81402" x="3816350" y="2293938"/>
          <p14:tracePt t="81410" x="3816350" y="2303463"/>
          <p14:tracePt t="81435" x="3816350" y="2311400"/>
          <p14:tracePt t="81451" x="3816350" y="2319338"/>
          <p14:tracePt t="81467" x="3816350" y="2328863"/>
          <p14:tracePt t="81506" x="3816350" y="2336800"/>
          <p14:tracePt t="81522" x="3816350" y="2344738"/>
          <p14:tracePt t="81576" x="3816350" y="2354263"/>
          <p14:tracePt t="81661" x="3824288" y="2354263"/>
          <p14:tracePt t="81669" x="3824288" y="2362200"/>
          <p14:tracePt t="81677" x="3824288" y="2371725"/>
          <p14:tracePt t="81701" x="3832225" y="2379663"/>
          <p14:tracePt t="81717" x="3832225" y="2387600"/>
          <p14:tracePt t="81725" x="3841750" y="2387600"/>
          <p14:tracePt t="81740" x="3841750" y="2397125"/>
          <p14:tracePt t="81756" x="3841750" y="2405063"/>
          <p14:tracePt t="81765" x="3841750" y="2413000"/>
          <p14:tracePt t="81773" x="3849688" y="2413000"/>
          <p14:tracePt t="81789" x="3849688" y="2422525"/>
          <p14:tracePt t="81796" x="3857625" y="2422525"/>
          <p14:tracePt t="81805" x="3857625" y="2430463"/>
          <p14:tracePt t="81852" x="3867150" y="2438400"/>
          <p14:tracePt t="81862" x="3875088" y="2438400"/>
          <p14:tracePt t="81868" x="3883025" y="2447925"/>
          <p14:tracePt t="81879" x="3883025" y="2455863"/>
          <p14:tracePt t="81894" x="3900488" y="2463800"/>
          <p14:tracePt t="81900" x="3900488" y="2473325"/>
          <p14:tracePt t="81918" x="3908425" y="2473325"/>
          <p14:tracePt t="81926" x="3908425" y="2481263"/>
          <p14:tracePt t="81934" x="3917950" y="2481263"/>
          <p14:tracePt t="81942" x="3925888" y="2489200"/>
          <p14:tracePt t="81950" x="3925888" y="2498725"/>
          <p14:tracePt t="81958" x="3935413" y="2498725"/>
          <p14:tracePt t="81966" x="3935413" y="2506663"/>
          <p14:tracePt t="81974" x="3943350" y="2516188"/>
          <p14:tracePt t="81991" x="3951288" y="2516188"/>
          <p14:tracePt t="81998" x="3951288" y="2524125"/>
          <p14:tracePt t="82009" x="3960813" y="2532063"/>
          <p14:tracePt t="82015" x="3968750" y="2532063"/>
          <p14:tracePt t="82022" x="3968750" y="2541588"/>
          <p14:tracePt t="82038" x="3986213" y="2549525"/>
          <p14:tracePt t="82046" x="3986213" y="2557463"/>
          <p14:tracePt t="82054" x="3994150" y="2557463"/>
          <p14:tracePt t="82062" x="4002088" y="2574925"/>
          <p14:tracePt t="82070" x="4019550" y="2592388"/>
          <p14:tracePt t="82078" x="4027488" y="2608263"/>
          <p14:tracePt t="82087" x="4044950" y="2608263"/>
          <p14:tracePt t="82094" x="4052888" y="2625725"/>
          <p14:tracePt t="82102" x="4062413" y="2633663"/>
          <p14:tracePt t="82110" x="4070350" y="2643188"/>
          <p14:tracePt t="82118" x="4079875" y="2651125"/>
          <p14:tracePt t="82126" x="4079875" y="2660650"/>
          <p14:tracePt t="82139" x="4095750" y="2668588"/>
          <p14:tracePt t="82150" x="4105275" y="2676525"/>
          <p14:tracePt t="82161" x="4105275" y="2693988"/>
          <p14:tracePt t="82167" x="4113213" y="2693988"/>
          <p14:tracePt t="82178" x="4121150" y="2701925"/>
          <p14:tracePt t="82185" x="4121150" y="2711450"/>
          <p14:tracePt t="82194" x="4130675" y="2719388"/>
          <p14:tracePt t="82200" x="4138613" y="2736850"/>
          <p14:tracePt t="82209" x="4146550" y="2752725"/>
          <p14:tracePt t="82216" x="4156075" y="2770188"/>
          <p14:tracePt t="82224" x="4164013" y="2778125"/>
          <p14:tracePt t="82232" x="4171950" y="2795588"/>
          <p14:tracePt t="82240" x="4171950" y="2805113"/>
          <p14:tracePt t="82248" x="4171950" y="2813050"/>
          <p14:tracePt t="82256" x="4171950" y="2820988"/>
          <p14:tracePt t="82264" x="4171950" y="2830513"/>
          <p14:tracePt t="82274" x="4181475" y="2830513"/>
          <p14:tracePt t="82284" x="4181475" y="2838450"/>
          <p14:tracePt t="82292" x="4181475" y="2846388"/>
          <p14:tracePt t="82301" x="4181475" y="2855913"/>
          <p14:tracePt t="82309" x="4181475" y="2863850"/>
          <p14:tracePt t="82317" x="4181475" y="2871788"/>
          <p14:tracePt t="82325" x="4181475" y="2881313"/>
          <p14:tracePt t="82341" x="4181475" y="2897188"/>
          <p14:tracePt t="82357" x="4181475" y="2906713"/>
          <p14:tracePt t="82365" x="4181475" y="2914650"/>
          <p14:tracePt t="82381" x="4181475" y="2922588"/>
          <p14:tracePt t="82389" x="4181475" y="2932113"/>
          <p14:tracePt t="82397" x="4181475" y="2949575"/>
          <p14:tracePt t="82413" x="4181475" y="2957513"/>
          <p14:tracePt t="82422" x="4181475" y="2965450"/>
          <p14:tracePt t="82429" x="4181475" y="2974975"/>
          <p14:tracePt t="82439" x="4181475" y="3000375"/>
          <p14:tracePt t="82444" x="4181475" y="3016250"/>
          <p14:tracePt t="82455" x="4171950" y="3025775"/>
          <p14:tracePt t="82463" x="4164013" y="3041650"/>
          <p14:tracePt t="82470" x="4164013" y="3051175"/>
          <p14:tracePt t="82478" x="4156075" y="3059113"/>
          <p14:tracePt t="82490" x="4146550" y="3067050"/>
          <p14:tracePt t="82498" x="4138613" y="3084513"/>
          <p14:tracePt t="82506" x="4130675" y="3084513"/>
          <p14:tracePt t="82514" x="4121150" y="3094038"/>
          <p14:tracePt t="82522" x="4113213" y="3101975"/>
          <p14:tracePt t="82531" x="4105275" y="3109913"/>
          <p14:tracePt t="82539" x="4095750" y="3109913"/>
          <p14:tracePt t="82546" x="4087813" y="3109913"/>
          <p14:tracePt t="82555" x="4062413" y="3119438"/>
          <p14:tracePt t="82563" x="4044950" y="3127375"/>
          <p14:tracePt t="82572" x="4027488" y="3135313"/>
          <p14:tracePt t="82579" x="4011613" y="3135313"/>
          <p14:tracePt t="82587" x="3986213" y="3144838"/>
          <p14:tracePt t="82595" x="3951288" y="3152775"/>
          <p14:tracePt t="82603" x="3935413" y="3152775"/>
          <p14:tracePt t="82610" x="3908425" y="3160713"/>
          <p14:tracePt t="82619" x="3883025" y="3160713"/>
          <p14:tracePt t="82627" x="3857625" y="3170238"/>
          <p14:tracePt t="82634" x="3849688" y="3170238"/>
          <p14:tracePt t="82642" x="3824288" y="3170238"/>
          <p14:tracePt t="82650" x="3798888" y="3178175"/>
          <p14:tracePt t="82659" x="3781425" y="3178175"/>
          <p14:tracePt t="82667" x="3773488" y="3178175"/>
          <p14:tracePt t="82674" x="3756025" y="3178175"/>
          <p14:tracePt t="82683" x="3730625" y="3178175"/>
          <p14:tracePt t="82690" x="3713163" y="3178175"/>
          <p14:tracePt t="82698" x="3697288" y="3178175"/>
          <p14:tracePt t="82706" x="3671888" y="3178175"/>
          <p14:tracePt t="82716" x="3646488" y="3178175"/>
          <p14:tracePt t="82722" x="3629025" y="3178175"/>
          <p14:tracePt t="82730" x="3603625" y="3178175"/>
          <p14:tracePt t="82740" x="3578225" y="3178175"/>
          <p14:tracePt t="82748" x="3552825" y="3178175"/>
          <p14:tracePt t="82756" x="3517900" y="3178175"/>
          <p14:tracePt t="82765" x="3492500" y="3178175"/>
          <p14:tracePt t="82773" x="3459163" y="3178175"/>
          <p14:tracePt t="82781" x="3416300" y="3178175"/>
          <p14:tracePt t="82789" x="3390900" y="3178175"/>
          <p14:tracePt t="82797" x="3382963" y="3170238"/>
          <p14:tracePt t="82805" x="3365500" y="3160713"/>
          <p14:tracePt t="82812" x="3348038" y="3152775"/>
          <p14:tracePt t="82820" x="3348038" y="3144838"/>
          <p14:tracePt t="82836" x="3340100" y="3135313"/>
          <p14:tracePt t="82844" x="3330575" y="3127375"/>
          <p14:tracePt t="82852" x="3330575" y="3109913"/>
          <p14:tracePt t="82860" x="3322638" y="3101975"/>
          <p14:tracePt t="82868" x="3322638" y="3084513"/>
          <p14:tracePt t="82876" x="3314700" y="3067050"/>
          <p14:tracePt t="82889" x="3314700" y="3059113"/>
          <p14:tracePt t="82892" x="3314700" y="3033713"/>
          <p14:tracePt t="82900" x="3314700" y="3025775"/>
          <p14:tracePt t="82910" x="3305175" y="3008313"/>
          <p14:tracePt t="82916" x="3305175" y="2982913"/>
          <p14:tracePt t="82924" x="3305175" y="2974975"/>
          <p14:tracePt t="82932" x="3305175" y="2965450"/>
          <p14:tracePt t="82941" x="3305175" y="2940050"/>
          <p14:tracePt t="82957" x="3305175" y="2922588"/>
          <p14:tracePt t="82965" x="3305175" y="2914650"/>
          <p14:tracePt t="82972" x="3305175" y="2906713"/>
          <p14:tracePt t="82980" x="3305175" y="2889250"/>
          <p14:tracePt t="83000" x="3305175" y="2881313"/>
          <p14:tracePt t="83008" x="3305175" y="2863850"/>
          <p14:tracePt t="83018" x="3305175" y="2855913"/>
          <p14:tracePt t="83024" x="3305175" y="2838450"/>
          <p14:tracePt t="83034" x="3305175" y="2830513"/>
          <p14:tracePt t="83040" x="3305175" y="2805113"/>
          <p14:tracePt t="83050" x="3305175" y="2787650"/>
          <p14:tracePt t="83058" x="3305175" y="2762250"/>
          <p14:tracePt t="83066" x="3305175" y="2744788"/>
          <p14:tracePt t="83074" x="3305175" y="2736850"/>
          <p14:tracePt t="83090" x="3305175" y="2727325"/>
          <p14:tracePt t="83098" x="3305175" y="2711450"/>
          <p14:tracePt t="83114" x="3305175" y="2701925"/>
          <p14:tracePt t="83122" x="3305175" y="2686050"/>
          <p14:tracePt t="83130" x="3305175" y="2676525"/>
          <p14:tracePt t="83138" x="3305175" y="2660650"/>
          <p14:tracePt t="83154" x="3305175" y="2643188"/>
          <p14:tracePt t="83163" x="3305175" y="2633663"/>
          <p14:tracePt t="83170" x="3314700" y="2625725"/>
          <p14:tracePt t="83178" x="3314700" y="2617788"/>
          <p14:tracePt t="83187" x="3322638" y="2608263"/>
          <p14:tracePt t="83202" x="3322638" y="2592388"/>
          <p14:tracePt t="83211" x="3330575" y="2582863"/>
          <p14:tracePt t="83218" x="3340100" y="2582863"/>
          <p14:tracePt t="83226" x="3348038" y="2566988"/>
          <p14:tracePt t="83234" x="3355975" y="2557463"/>
          <p14:tracePt t="83242" x="3373438" y="2549525"/>
          <p14:tracePt t="83250" x="3373438" y="2541588"/>
          <p14:tracePt t="83258" x="3382963" y="2532063"/>
          <p14:tracePt t="83274" x="3390900" y="2524125"/>
          <p14:tracePt t="83290" x="3408363" y="2516188"/>
          <p14:tracePt t="83300" x="3416300" y="2506663"/>
          <p14:tracePt t="83316" x="3424238" y="2506663"/>
          <p14:tracePt t="83324" x="3433763" y="2498725"/>
          <p14:tracePt t="83332" x="3441700" y="2489200"/>
          <p14:tracePt t="83349" x="3449638" y="2489200"/>
          <p14:tracePt t="83356" x="3467100" y="2481263"/>
          <p14:tracePt t="83372" x="3492500" y="2481263"/>
          <p14:tracePt t="83380" x="3502025" y="2481263"/>
          <p14:tracePt t="83389" x="3527425" y="2473325"/>
          <p14:tracePt t="83396" x="3552825" y="2473325"/>
          <p14:tracePt t="83405" x="3560763" y="2463800"/>
          <p14:tracePt t="83412" x="3586163" y="2463800"/>
          <p14:tracePt t="83422" x="3611563" y="2463800"/>
          <p14:tracePt t="83428" x="3629025" y="2455863"/>
          <p14:tracePt t="83436" x="3679825" y="2447925"/>
          <p14:tracePt t="83444" x="3687763" y="2447925"/>
          <p14:tracePt t="83452" x="3713163" y="2447925"/>
          <p14:tracePt t="83460" x="3738563" y="2438400"/>
          <p14:tracePt t="83468" x="3763963" y="2438400"/>
          <p14:tracePt t="83476" x="3781425" y="2438400"/>
          <p14:tracePt t="83485" x="3798888" y="2438400"/>
          <p14:tracePt t="83493" x="3816350" y="2438400"/>
          <p14:tracePt t="83501" x="3832225" y="2438400"/>
          <p14:tracePt t="83513" x="3857625" y="2438400"/>
          <p14:tracePt t="83522" x="3875088" y="2438400"/>
          <p14:tracePt t="83529" x="3900488" y="2438400"/>
          <p14:tracePt t="83537" x="3908425" y="2438400"/>
          <p14:tracePt t="83545" x="3925888" y="2438400"/>
          <p14:tracePt t="83553" x="3951288" y="2438400"/>
          <p14:tracePt t="83581" x="3960813" y="2438400"/>
          <p14:tracePt t="83596" x="3968750" y="2438400"/>
          <p14:tracePt t="83602" x="3976688" y="2455863"/>
          <p14:tracePt t="83614" x="3986213" y="2463800"/>
          <p14:tracePt t="83622" x="4002088" y="2481263"/>
          <p14:tracePt t="83630" x="4019550" y="2489200"/>
          <p14:tracePt t="83638" x="4044950" y="2506663"/>
          <p14:tracePt t="83646" x="4062413" y="2524125"/>
          <p14:tracePt t="83655" x="4079875" y="2541588"/>
          <p14:tracePt t="83662" x="4095750" y="2557463"/>
          <p14:tracePt t="83670" x="4113213" y="2582863"/>
          <p14:tracePt t="83678" x="4130675" y="2592388"/>
          <p14:tracePt t="83686" x="4146550" y="2608263"/>
          <p14:tracePt t="83694" x="4156075" y="2625725"/>
          <p14:tracePt t="83702" x="4171950" y="2651125"/>
          <p14:tracePt t="83712" x="4189413" y="2668588"/>
          <p14:tracePt t="83719" x="4206875" y="2676525"/>
          <p14:tracePt t="83727" x="4214813" y="2693988"/>
          <p14:tracePt t="83735" x="4224338" y="2719388"/>
          <p14:tracePt t="83743" x="4224338" y="2727325"/>
          <p14:tracePt t="83751" x="4240213" y="2752725"/>
          <p14:tracePt t="83759" x="4249738" y="2778125"/>
          <p14:tracePt t="83767" x="4257675" y="2795588"/>
          <p14:tracePt t="83775" x="4265613" y="2813050"/>
          <p14:tracePt t="83783" x="4275138" y="2830513"/>
          <p14:tracePt t="83793" x="4283075" y="2846388"/>
          <p14:tracePt t="83798" x="4283075" y="2863850"/>
          <p14:tracePt t="83806" x="4283075" y="2871788"/>
          <p14:tracePt t="83814" x="4283075" y="2889250"/>
          <p14:tracePt t="83822" x="4291013" y="2914650"/>
          <p14:tracePt t="83830" x="4291013" y="2922588"/>
          <p14:tracePt t="83838" x="4291013" y="2940050"/>
          <p14:tracePt t="83846" x="4291013" y="2949575"/>
          <p14:tracePt t="83854" x="4291013" y="2965450"/>
          <p14:tracePt t="83865" x="4291013" y="2990850"/>
          <p14:tracePt t="83870" x="4291013" y="3008313"/>
          <p14:tracePt t="83880" x="4291013" y="3025775"/>
          <p14:tracePt t="83890" x="4291013" y="3059113"/>
          <p14:tracePt t="83900" x="4291013" y="3067050"/>
          <p14:tracePt t="83908" x="4291013" y="3094038"/>
          <p14:tracePt t="83916" x="4283075" y="3109913"/>
          <p14:tracePt t="83924" x="4275138" y="3135313"/>
          <p14:tracePt t="83940" x="4265613" y="3152775"/>
          <p14:tracePt t="83948" x="4265613" y="3160713"/>
          <p14:tracePt t="83956" x="4257675" y="3160713"/>
          <p14:tracePt t="83965" x="4257675" y="3170238"/>
          <p14:tracePt t="83972" x="4249738" y="3178175"/>
          <p14:tracePt t="83980" x="4240213" y="3178175"/>
          <p14:tracePt t="83988" x="4232275" y="3186113"/>
          <p14:tracePt t="83997" x="4232275" y="3195638"/>
          <p14:tracePt t="84005" x="4224338" y="3203575"/>
          <p14:tracePt t="84014" x="4206875" y="3211513"/>
          <p14:tracePt t="84024" x="4197350" y="3221038"/>
          <p14:tracePt t="84032" x="4164013" y="3246438"/>
          <p14:tracePt t="84040" x="4146550" y="3263900"/>
          <p14:tracePt t="84049" x="4138613" y="3263900"/>
          <p14:tracePt t="84057" x="4121150" y="3263900"/>
          <p14:tracePt t="84067" x="4105275" y="3279775"/>
          <p14:tracePt t="84074" x="4079875" y="3279775"/>
          <p14:tracePt t="84081" x="4044950" y="3297238"/>
          <p14:tracePt t="84088" x="4037013" y="3297238"/>
          <p14:tracePt t="84097" x="4011613" y="3305175"/>
          <p14:tracePt t="84108" x="3976688" y="3314700"/>
          <p14:tracePt t="84116" x="3960813" y="3314700"/>
          <p14:tracePt t="84124" x="3935413" y="3322638"/>
          <p14:tracePt t="84132" x="3900488" y="3322638"/>
          <p14:tracePt t="84142" x="3849688" y="3330575"/>
          <p14:tracePt t="84148" x="3798888" y="3330575"/>
          <p14:tracePt t="84158" x="3773488" y="3340100"/>
          <p14:tracePt t="84166" x="3738563" y="3340100"/>
          <p14:tracePt t="84175" x="3705225" y="3340100"/>
          <p14:tracePt t="84183" x="3697288" y="3340100"/>
          <p14:tracePt t="84191" x="3671888" y="3340100"/>
          <p14:tracePt t="84199" x="3646488" y="3340100"/>
          <p14:tracePt t="84207" x="3629025" y="3340100"/>
          <p14:tracePt t="84216" x="3611563" y="3340100"/>
          <p14:tracePt t="84222" x="3603625" y="3340100"/>
          <p14:tracePt t="84230" x="3594100" y="3340100"/>
          <p14:tracePt t="84238" x="3586163" y="3340100"/>
          <p14:tracePt t="84246" x="3578225" y="3330575"/>
          <p14:tracePt t="84262" x="3568700" y="3330575"/>
          <p14:tracePt t="84271" x="3552825" y="3322638"/>
          <p14:tracePt t="84278" x="3552825" y="3314700"/>
          <p14:tracePt t="84286" x="3535363" y="3305175"/>
          <p14:tracePt t="84294" x="3517900" y="3297238"/>
          <p14:tracePt t="84302" x="3509963" y="3271838"/>
          <p14:tracePt t="84310" x="3502025" y="3254375"/>
          <p14:tracePt t="84318" x="3484563" y="3221038"/>
          <p14:tracePt t="84326" x="3475038" y="3203575"/>
          <p14:tracePt t="84335" x="3459163" y="3170238"/>
          <p14:tracePt t="84342" x="3449638" y="3144838"/>
          <p14:tracePt t="84350" x="3441700" y="3109913"/>
          <p14:tracePt t="84358" x="3433763" y="3076575"/>
          <p14:tracePt t="84366" x="3433763" y="3051175"/>
          <p14:tracePt t="84374" x="3424238" y="3033713"/>
          <p14:tracePt t="84382" x="3424238" y="3008313"/>
          <p14:tracePt t="84390" x="3424238" y="2982913"/>
          <p14:tracePt t="84402" x="3424238" y="2974975"/>
          <p14:tracePt t="84413" x="3424238" y="2932113"/>
          <p14:tracePt t="84418" x="3424238" y="2914650"/>
          <p14:tracePt t="84428" x="3424238" y="2906713"/>
          <p14:tracePt t="84434" x="3424238" y="2889250"/>
          <p14:tracePt t="84444" x="3424238" y="2871788"/>
          <p14:tracePt t="84452" x="3424238" y="2863850"/>
          <p14:tracePt t="84460" x="3424238" y="2846388"/>
          <p14:tracePt t="84468" x="3424238" y="2838450"/>
          <p14:tracePt t="84476" x="3424238" y="2813050"/>
          <p14:tracePt t="84484" x="3424238" y="2795588"/>
          <p14:tracePt t="84492" x="3424238" y="2787650"/>
          <p14:tracePt t="84500" x="3433763" y="2770188"/>
          <p14:tracePt t="84508" x="3433763" y="2752725"/>
          <p14:tracePt t="84525" x="3441700" y="2736850"/>
          <p14:tracePt t="84537" x="3441700" y="2727325"/>
          <p14:tracePt t="84545" x="3449638" y="2719388"/>
          <p14:tracePt t="84552" x="3459163" y="2711450"/>
          <p14:tracePt t="84561" x="3459163" y="2693988"/>
          <p14:tracePt t="84569" x="3475038" y="2686050"/>
          <p14:tracePt t="84577" x="3475038" y="2676525"/>
          <p14:tracePt t="84584" x="3484563" y="2668588"/>
          <p14:tracePt t="84593" x="3492500" y="2668588"/>
          <p14:tracePt t="84601" x="3492500" y="2660650"/>
          <p14:tracePt t="84609" x="3509963" y="2651125"/>
          <p14:tracePt t="84616" x="3527425" y="2633663"/>
          <p14:tracePt t="84632" x="3543300" y="2625725"/>
          <p14:tracePt t="84640" x="3552825" y="2617788"/>
          <p14:tracePt t="84648" x="3552825" y="2608263"/>
          <p14:tracePt t="84656" x="3560763" y="2608263"/>
          <p14:tracePt t="84664" x="3568700" y="2608263"/>
          <p14:tracePt t="84672" x="3568700" y="2600325"/>
          <p14:tracePt t="84680" x="3578225" y="2592388"/>
          <p14:tracePt t="84689" x="3594100" y="2582863"/>
          <p14:tracePt t="84714" x="3603625" y="2582863"/>
          <p14:tracePt t="84722" x="3603625" y="2574925"/>
          <p14:tracePt t="84742" x="3611563" y="2574925"/>
          <p14:tracePt t="84758" x="3619500" y="2566988"/>
          <p14:tracePt t="84790" x="3619500" y="2557463"/>
          <p14:tracePt t="84806" x="3629025" y="2549525"/>
          <p14:tracePt t="84822" x="3629025" y="2541588"/>
          <p14:tracePt t="84830" x="3636963" y="2541588"/>
          <p14:tracePt t="84854" x="3636963" y="2532063"/>
          <p14:tracePt t="84871" x="3636963" y="2524125"/>
          <p14:tracePt t="85049" x="3603625" y="2524125"/>
          <p14:tracePt t="85056" x="3552825" y="2524125"/>
          <p14:tracePt t="85064" x="3492500" y="2524125"/>
          <p14:tracePt t="85072" x="3424238" y="2524125"/>
          <p14:tracePt t="85080" x="3330575" y="2532063"/>
          <p14:tracePt t="85088" x="3263900" y="2541588"/>
          <p14:tracePt t="85096" x="3144838" y="2557463"/>
          <p14:tracePt t="85105" x="3076575" y="2566988"/>
          <p14:tracePt t="85113" x="2982913" y="2574925"/>
          <p14:tracePt t="85123" x="2914650" y="2592388"/>
          <p14:tracePt t="85128" x="2855913" y="2600325"/>
          <p14:tracePt t="85136" x="2820988" y="2608263"/>
          <p14:tracePt t="85144" x="2787650" y="2617788"/>
          <p14:tracePt t="85152" x="2752725" y="2625725"/>
          <p14:tracePt t="85160" x="2744788" y="2625725"/>
          <p14:tracePt t="85168" x="2719388" y="2633663"/>
          <p14:tracePt t="85176" x="2693988" y="2643188"/>
          <p14:tracePt t="85184" x="2651125" y="2651125"/>
          <p14:tracePt t="85192" x="2600325" y="2660650"/>
          <p14:tracePt t="85200" x="2557463" y="2668588"/>
          <p14:tracePt t="85208" x="2516188" y="2686050"/>
          <p14:tracePt t="85216" x="2455863" y="2693988"/>
          <p14:tracePt t="85224" x="2397125" y="2693988"/>
          <p14:tracePt t="85232" x="2311400" y="2701925"/>
          <p14:tracePt t="85240" x="2260600" y="2701925"/>
          <p14:tracePt t="85252" x="2174875" y="2701925"/>
          <p14:tracePt t="85262" x="2124075" y="2701925"/>
          <p14:tracePt t="85268" x="2073275" y="2701925"/>
          <p14:tracePt t="85278" x="1989138" y="2701925"/>
          <p14:tracePt t="85284" x="1920875" y="2686050"/>
          <p14:tracePt t="85294" x="1870075" y="2676525"/>
          <p14:tracePt t="85302" x="1793875" y="2660650"/>
          <p14:tracePt t="85311" x="1708150" y="2633663"/>
          <p14:tracePt t="85319" x="1665288" y="2625725"/>
          <p14:tracePt t="85327" x="1614488" y="2617788"/>
          <p14:tracePt t="85337" x="1571625" y="2600325"/>
          <p14:tracePt t="85343" x="1520825" y="2582863"/>
          <p14:tracePt t="85353" x="1495425" y="2566988"/>
          <p14:tracePt t="85358" x="1470025" y="2549525"/>
          <p14:tracePt t="85367" x="1452563" y="2532063"/>
          <p14:tracePt t="85374" x="1427163" y="2506663"/>
          <p14:tracePt t="85383" x="1376363" y="2463800"/>
          <p14:tracePt t="85390" x="1350963" y="2438400"/>
          <p14:tracePt t="85399" x="1333500" y="2422525"/>
          <p14:tracePt t="85406" x="1317625" y="2405063"/>
          <p14:tracePt t="85414" x="1300163" y="2387600"/>
          <p14:tracePt t="85426" x="1292225" y="2362200"/>
          <p14:tracePt t="85434" x="1292225" y="2344738"/>
          <p14:tracePt t="85442" x="1282700" y="2328863"/>
          <p14:tracePt t="85452" x="1274763" y="2311400"/>
          <p14:tracePt t="85458" x="1274763" y="2303463"/>
          <p14:tracePt t="85467" x="1274763" y="2293938"/>
          <p14:tracePt t="85476" x="1274763" y="2286000"/>
          <p14:tracePt t="85490" x="1274763" y="2278063"/>
          <p14:tracePt t="85499" x="1274763" y="2252663"/>
          <p14:tracePt t="85506" x="1274763" y="2235200"/>
          <p14:tracePt t="85522" x="1274763" y="2217738"/>
          <p14:tracePt t="85538" x="1292225" y="2200275"/>
          <p14:tracePt t="85546" x="1308100" y="2192338"/>
          <p14:tracePt t="85556" x="1317625" y="2184400"/>
          <p14:tracePt t="85562" x="1333500" y="2166938"/>
          <p14:tracePt t="85572" x="1360488" y="2159000"/>
          <p14:tracePt t="85580" x="1393825" y="2159000"/>
          <p14:tracePt t="85588" x="1419225" y="2149475"/>
          <p14:tracePt t="85596" x="1452563" y="2141538"/>
          <p14:tracePt t="85605" x="1512888" y="2124075"/>
          <p14:tracePt t="85612" x="1546225" y="2124075"/>
          <p14:tracePt t="85621" x="1581150" y="2124075"/>
          <p14:tracePt t="85628" x="1614488" y="2124075"/>
          <p14:tracePt t="85636" x="1622425" y="2124075"/>
          <p14:tracePt t="85644" x="1639888" y="2124075"/>
          <p14:tracePt t="85660" x="1649413" y="2124075"/>
          <p14:tracePt t="85677" x="1657350" y="2124075"/>
          <p14:tracePt t="85700" x="1665288" y="2133600"/>
          <p14:tracePt t="85709" x="1665288" y="2141538"/>
          <p14:tracePt t="85716" x="1674813" y="2159000"/>
          <p14:tracePt t="85724" x="1682750" y="2184400"/>
          <p14:tracePt t="85732" x="1700213" y="2209800"/>
          <p14:tracePt t="85748" x="1725613" y="2243138"/>
          <p14:tracePt t="85756" x="1758950" y="2319338"/>
          <p14:tracePt t="85764" x="1784350" y="2354263"/>
          <p14:tracePt t="85772" x="1801813" y="2387600"/>
          <p14:tracePt t="85780" x="1809750" y="2422525"/>
          <p14:tracePt t="85789" x="1827213" y="2447925"/>
          <p14:tracePt t="85796" x="1844675" y="2481263"/>
          <p14:tracePt t="85804" x="1852613" y="2506663"/>
          <p14:tracePt t="85812" x="1860550" y="2532063"/>
          <p14:tracePt t="85820" x="1860550" y="2557463"/>
          <p14:tracePt t="85828" x="1870075" y="2574925"/>
          <p14:tracePt t="85837" x="1878013" y="2592388"/>
          <p14:tracePt t="85852" x="1878013" y="2617788"/>
          <p14:tracePt t="85863" x="1885950" y="2625725"/>
          <p14:tracePt t="85870" x="1885950" y="2643188"/>
          <p14:tracePt t="85879" x="1885950" y="2668588"/>
          <p14:tracePt t="85885" x="1885950" y="2686050"/>
          <p14:tracePt t="85895" x="1885950" y="2701925"/>
          <p14:tracePt t="85903" x="1895475" y="2727325"/>
          <p14:tracePt t="85911" x="1895475" y="2744788"/>
          <p14:tracePt t="85918" x="1895475" y="2770188"/>
          <p14:tracePt t="85926" x="1895475" y="2795588"/>
          <p14:tracePt t="85938" x="1903413" y="2813050"/>
          <p14:tracePt t="85946" x="1903413" y="2830513"/>
          <p14:tracePt t="85954" x="1903413" y="2855913"/>
          <p14:tracePt t="85963" x="1903413" y="2871788"/>
          <p14:tracePt t="85970" x="1903413" y="2914650"/>
          <p14:tracePt t="85978" x="1911350" y="2932113"/>
          <p14:tracePt t="85987" x="1911350" y="2957513"/>
          <p14:tracePt t="85994" x="1911350" y="2974975"/>
          <p14:tracePt t="86002" x="1911350" y="3000375"/>
          <p14:tracePt t="86010" x="1911350" y="3016250"/>
          <p14:tracePt t="86018" x="1911350" y="3033713"/>
          <p14:tracePt t="86026" x="1911350" y="3051175"/>
          <p14:tracePt t="86034" x="1911350" y="3067050"/>
          <p14:tracePt t="86042" x="1911350" y="3076575"/>
          <p14:tracePt t="86050" x="1911350" y="3094038"/>
          <p14:tracePt t="86059" x="1903413" y="3109913"/>
          <p14:tracePt t="86068" x="1903413" y="3119438"/>
          <p14:tracePt t="86075" x="1903413" y="3127375"/>
          <p14:tracePt t="86085" x="1885950" y="3135313"/>
          <p14:tracePt t="86090" x="1878013" y="3152775"/>
          <p14:tracePt t="86100" x="1860550" y="3170238"/>
          <p14:tracePt t="86106" x="1844675" y="3186113"/>
          <p14:tracePt t="86122" x="1793875" y="3221038"/>
          <p14:tracePt t="86132" x="1776413" y="3228975"/>
          <p14:tracePt t="86142" x="1758950" y="3238500"/>
          <p14:tracePt t="86152" x="1708150" y="3254375"/>
          <p14:tracePt t="86160" x="1674813" y="3263900"/>
          <p14:tracePt t="86168" x="1649413" y="3271838"/>
          <p14:tracePt t="86176" x="1631950" y="3271838"/>
          <p14:tracePt t="86184" x="1606550" y="3271838"/>
          <p14:tracePt t="86192" x="1581150" y="3271838"/>
          <p14:tracePt t="86200" x="1571625" y="3271838"/>
          <p14:tracePt t="86208" x="1555750" y="3271838"/>
          <p14:tracePt t="86216" x="1538288" y="3271838"/>
          <p14:tracePt t="86224" x="1520825" y="3271838"/>
          <p14:tracePt t="86232" x="1512888" y="3271838"/>
          <p14:tracePt t="86240" x="1495425" y="3271838"/>
          <p14:tracePt t="86248" x="1495425" y="3263900"/>
          <p14:tracePt t="86256" x="1477963" y="3254375"/>
          <p14:tracePt t="86264" x="1462088" y="3246438"/>
          <p14:tracePt t="86272" x="1452563" y="3221038"/>
          <p14:tracePt t="86280" x="1436688" y="3195638"/>
          <p14:tracePt t="86288" x="1419225" y="3178175"/>
          <p14:tracePt t="86296" x="1393825" y="3144838"/>
          <p14:tracePt t="86304" x="1360488" y="3094038"/>
          <p14:tracePt t="86312" x="1343025" y="3059113"/>
          <p14:tracePt t="86320" x="1325563" y="3025775"/>
          <p14:tracePt t="86328" x="1308100" y="3000375"/>
          <p14:tracePt t="86338" x="1300163" y="2965450"/>
          <p14:tracePt t="86344" x="1282700" y="2932113"/>
          <p14:tracePt t="86353" x="1274763" y="2897188"/>
          <p14:tracePt t="86360" x="1274763" y="2881313"/>
          <p14:tracePt t="86370" x="1274763" y="2855913"/>
          <p14:tracePt t="86376" x="1274763" y="2830513"/>
          <p14:tracePt t="86384" x="1274763" y="2805113"/>
          <p14:tracePt t="86392" x="1274763" y="2778125"/>
          <p14:tracePt t="86400" x="1274763" y="2752725"/>
          <p14:tracePt t="86408" x="1292225" y="2727325"/>
          <p14:tracePt t="86418" x="1308100" y="2711450"/>
          <p14:tracePt t="86427" x="1333500" y="2693988"/>
          <p14:tracePt t="86435" x="1368425" y="2676525"/>
          <p14:tracePt t="86443" x="1393825" y="2660650"/>
          <p14:tracePt t="86451" x="1436688" y="2651125"/>
          <p14:tracePt t="86459" x="1487488" y="2651125"/>
          <p14:tracePt t="86466" x="1520825" y="2651125"/>
          <p14:tracePt t="86474" x="1555750" y="2660650"/>
          <p14:tracePt t="86483" x="1571625" y="2686050"/>
          <p14:tracePt t="86490" x="1581150" y="2711450"/>
          <p14:tracePt t="86499" x="1581150" y="2762250"/>
          <p14:tracePt t="86506" x="1581150" y="2855913"/>
          <p14:tracePt t="86515" x="1581150" y="2940050"/>
          <p14:tracePt t="86639" x="1581150" y="2932113"/>
          <p14:tracePt t="86646" x="1589088" y="2906713"/>
          <p14:tracePt t="86654" x="1606550" y="2871788"/>
          <p14:tracePt t="86663" x="1614488" y="2846388"/>
          <p14:tracePt t="86672" x="1631950" y="2820988"/>
          <p14:tracePt t="86681" x="1657350" y="2805113"/>
          <p14:tracePt t="86689" x="1682750" y="2787650"/>
          <p14:tracePt t="86697" x="1708150" y="2762250"/>
          <p14:tracePt t="86703" x="1741488" y="2744788"/>
          <p14:tracePt t="86712" x="1784350" y="2736850"/>
          <p14:tracePt t="86718" x="1827213" y="2719388"/>
          <p14:tracePt t="86728" x="1885950" y="2693988"/>
          <p14:tracePt t="86737" x="1963738" y="2676525"/>
          <p14:tracePt t="86744" x="2047875" y="2651125"/>
          <p14:tracePt t="86752" x="2124075" y="2643188"/>
          <p14:tracePt t="86760" x="2166938" y="2633663"/>
          <p14:tracePt t="86768" x="2293938" y="2633663"/>
          <p14:tracePt t="86776" x="2397125" y="2633663"/>
          <p14:tracePt t="86784" x="2438400" y="2633663"/>
          <p14:tracePt t="86792" x="2549525" y="2617788"/>
          <p14:tracePt t="86800" x="2633663" y="2617788"/>
          <p14:tracePt t="86808" x="2693988" y="2617788"/>
          <p14:tracePt t="86816" x="2805113" y="2617788"/>
          <p14:tracePt t="86824" x="2881313" y="2617788"/>
          <p14:tracePt t="86832" x="2974975" y="2617788"/>
          <p14:tracePt t="86840" x="3051175" y="2617788"/>
          <p14:tracePt t="86850" x="3119438" y="2617788"/>
          <p14:tracePt t="86856" x="3178175" y="2617788"/>
          <p14:tracePt t="86864" x="3221038" y="2617788"/>
          <p14:tracePt t="86872" x="3254375" y="2617788"/>
          <p14:tracePt t="86884" x="3322638" y="2617788"/>
          <p14:tracePt t="86888" x="3355975" y="2625725"/>
          <p14:tracePt t="86896" x="3373438" y="2625725"/>
          <p14:tracePt t="86904" x="3390900" y="2625725"/>
          <p14:tracePt t="86912" x="3416300" y="2625725"/>
          <p14:tracePt t="86920" x="3433763" y="2625725"/>
          <p14:tracePt t="86928" x="3441700" y="2633663"/>
          <p14:tracePt t="86938" x="3449638" y="2633663"/>
          <p14:tracePt t="86944" x="3459163" y="2633663"/>
          <p14:tracePt t="86953" x="3467100" y="2633663"/>
          <p14:tracePt t="86968" x="3475038" y="2643188"/>
          <p14:tracePt t="86978" x="3484563" y="2643188"/>
          <p14:tracePt t="86984" x="3492500" y="2651125"/>
          <p14:tracePt t="86994" x="3517900" y="2660650"/>
          <p14:tracePt t="87002" x="3543300" y="2660650"/>
          <p14:tracePt t="87010" x="3586163" y="2668588"/>
          <p14:tracePt t="87018" x="3619500" y="2676525"/>
          <p14:tracePt t="87027" x="3662363" y="2676525"/>
          <p14:tracePt t="87035" x="3730625" y="2676525"/>
          <p14:tracePt t="87042" x="3773488" y="2676525"/>
          <p14:tracePt t="87051" x="3806825" y="2676525"/>
          <p14:tracePt t="87059" x="3841750" y="2676525"/>
          <p14:tracePt t="87067" x="3857625" y="2676525"/>
          <p14:tracePt t="87090" x="3857625" y="2668588"/>
          <p14:tracePt t="87122" x="3857625" y="2660650"/>
          <p14:tracePt t="87130" x="3841750" y="2660650"/>
          <p14:tracePt t="87138" x="3824288" y="2660650"/>
          <p14:tracePt t="87146" x="3798888" y="2651125"/>
          <p14:tracePt t="87154" x="3756025" y="2651125"/>
          <p14:tracePt t="87166" x="3722688" y="2651125"/>
          <p14:tracePt t="87174" x="3679825" y="2643188"/>
          <p14:tracePt t="87182" x="3646488" y="2633663"/>
          <p14:tracePt t="87190" x="3603625" y="2633663"/>
          <p14:tracePt t="87199" x="3568700" y="2625725"/>
          <p14:tracePt t="87206" x="3543300" y="2625725"/>
          <p14:tracePt t="87215" x="3502025" y="2617788"/>
          <p14:tracePt t="87222" x="3459163" y="2608263"/>
          <p14:tracePt t="87230" x="3433763" y="2608263"/>
          <p14:tracePt t="87238" x="3424238" y="2608263"/>
          <p14:tracePt t="87246" x="3416300" y="2600325"/>
          <p14:tracePt t="87272" x="3408363" y="2600325"/>
          <p14:tracePt t="87340" x="3398838" y="2600325"/>
          <p14:tracePt t="87348" x="3390900" y="2600325"/>
          <p14:tracePt t="87356" x="3373438" y="2592388"/>
          <p14:tracePt t="87364" x="3365500" y="2582863"/>
          <p14:tracePt t="87372" x="3355975" y="2582863"/>
          <p14:tracePt t="87380" x="3348038" y="2574925"/>
          <p14:tracePt t="87390" x="3340100" y="2574925"/>
          <p14:tracePt t="87484" x="3340100" y="2566988"/>
          <p14:tracePt t="87492" x="3340100" y="2557463"/>
          <p14:tracePt t="87500" x="3340100" y="2549525"/>
          <p14:tracePt t="87508" x="3348038" y="2549525"/>
          <p14:tracePt t="87516" x="3355975" y="2541588"/>
          <p14:tracePt t="87524" x="3365500" y="2524125"/>
          <p14:tracePt t="87534" x="3373438" y="2524125"/>
          <p14:tracePt t="87540" x="3382963" y="2516188"/>
          <p14:tracePt t="87550" x="3382963" y="2506663"/>
          <p14:tracePt t="87558" x="3390900" y="2498725"/>
          <p14:tracePt t="87566" x="3398838" y="2481263"/>
          <p14:tracePt t="87574" x="3408363" y="2473325"/>
          <p14:tracePt t="87582" x="3416300" y="2463800"/>
          <p14:tracePt t="87590" x="3424238" y="2447925"/>
          <p14:tracePt t="87600" x="3424238" y="2438400"/>
          <p14:tracePt t="87606" x="3433763" y="2430463"/>
          <p14:tracePt t="87622" x="3441700" y="2413000"/>
          <p14:tracePt t="87630" x="3441700" y="2405063"/>
          <p14:tracePt t="87638" x="3449638" y="2397125"/>
          <p14:tracePt t="87647" x="3449638" y="2379663"/>
          <p14:tracePt t="87656" x="3459163" y="2362200"/>
          <p14:tracePt t="87662" x="3459163" y="2344738"/>
          <p14:tracePt t="87670" x="3459163" y="2319338"/>
          <p14:tracePt t="87678" x="3459163" y="2293938"/>
          <p14:tracePt t="87686" x="3459163" y="2268538"/>
          <p14:tracePt t="87694" x="3459163" y="2243138"/>
          <p14:tracePt t="87702" x="3459163" y="2217738"/>
          <p14:tracePt t="87710" x="3467100" y="2209800"/>
          <p14:tracePt t="87718" x="3467100" y="2192338"/>
          <p14:tracePt t="87726" x="3475038" y="2174875"/>
          <p14:tracePt t="87734" x="3475038" y="2166938"/>
          <p14:tracePt t="87742" x="3475038" y="2159000"/>
          <p14:tracePt t="87750" x="3475038" y="2149475"/>
          <p14:tracePt t="87758" x="3475038" y="2141538"/>
          <p14:tracePt t="87767" x="3484563" y="2124075"/>
          <p14:tracePt t="87774" x="3484563" y="2116138"/>
          <p14:tracePt t="87782" x="3492500" y="2108200"/>
          <p14:tracePt t="87790" x="3492500" y="2098675"/>
          <p14:tracePt t="87798" x="3492500" y="2090738"/>
          <p14:tracePt t="87808" x="3492500" y="2082800"/>
          <p14:tracePt t="87815" x="3492500" y="2073275"/>
          <p14:tracePt t="87825" x="3509963" y="2055813"/>
          <p14:tracePt t="87831" x="3509963" y="2039938"/>
          <p14:tracePt t="87842" x="3517900" y="2030413"/>
          <p14:tracePt t="87858" x="3527425" y="2022475"/>
          <p14:tracePt t="87865" x="3527425" y="2014538"/>
          <p14:tracePt t="87881" x="3535363" y="1997075"/>
          <p14:tracePt t="87890" x="3552825" y="1989138"/>
          <p14:tracePt t="87903" x="3552825" y="1979613"/>
          <p14:tracePt t="87916" x="3560763" y="1979613"/>
          <p14:tracePt t="87925" x="3560763" y="1971675"/>
          <p14:tracePt t="87933" x="3568700" y="1971675"/>
          <p14:tracePt t="87972" x="3578225" y="1971675"/>
          <p14:tracePt t="87984" x="3594100" y="1971675"/>
          <p14:tracePt t="87993" x="3611563" y="1979613"/>
          <p14:tracePt t="88000" x="3629025" y="1989138"/>
          <p14:tracePt t="88011" x="3654425" y="2014538"/>
          <p14:tracePt t="88017" x="3687763" y="2030413"/>
          <p14:tracePt t="88025" x="3713163" y="2055813"/>
          <p14:tracePt t="88032" x="3730625" y="2073275"/>
          <p14:tracePt t="88042" x="3748088" y="2090738"/>
          <p14:tracePt t="88048" x="3781425" y="2141538"/>
          <p14:tracePt t="88056" x="3790950" y="2149475"/>
          <p14:tracePt t="88064" x="3806825" y="2174875"/>
          <p14:tracePt t="88072" x="3824288" y="2200275"/>
          <p14:tracePt t="88080" x="3832225" y="2227263"/>
          <p14:tracePt t="88088" x="3841750" y="2268538"/>
          <p14:tracePt t="88096" x="3849688" y="2293938"/>
          <p14:tracePt t="88104" x="3857625" y="2319338"/>
          <p14:tracePt t="88112" x="3867150" y="2344738"/>
          <p14:tracePt t="88122" x="3867150" y="2379663"/>
          <p14:tracePt t="88130" x="3875088" y="2413000"/>
          <p14:tracePt t="88138" x="3875088" y="2473325"/>
          <p14:tracePt t="88154" x="3875088" y="2516188"/>
          <p14:tracePt t="88163" x="3875088" y="2541588"/>
          <p14:tracePt t="88172" x="3875088" y="2549525"/>
          <p14:tracePt t="88179" x="3875088" y="2566988"/>
          <p14:tracePt t="88191" x="3875088" y="2574925"/>
          <p14:tracePt t="88202" x="3875088" y="2592388"/>
          <p14:tracePt t="88206" x="3875088" y="2600325"/>
          <p14:tracePt t="88214" x="3875088" y="2608263"/>
          <p14:tracePt t="88230" x="3875088" y="2617788"/>
          <p14:tracePt t="88306" x="3875088" y="2625725"/>
          <p14:tracePt t="88322" x="3867150" y="2625725"/>
          <p14:tracePt t="88343" x="3857625" y="2633663"/>
          <p14:tracePt t="88351" x="3849688" y="2633663"/>
          <p14:tracePt t="88359" x="3841750" y="2643188"/>
          <p14:tracePt t="88375" x="3832225" y="2651125"/>
          <p14:tracePt t="88383" x="3824288" y="2651125"/>
          <p14:tracePt t="88391" x="3824288" y="2660650"/>
          <p14:tracePt t="88399" x="3816350" y="2660650"/>
          <p14:tracePt t="88408" x="3806825" y="2668588"/>
          <p14:tracePt t="88429" x="3790950" y="2668588"/>
          <p14:tracePt t="88440" x="3781425" y="2676525"/>
          <p14:tracePt t="88456" x="3763963" y="2686050"/>
          <p14:tracePt t="88461" x="3756025" y="2686050"/>
          <p14:tracePt t="88486" x="3748088" y="2686050"/>
          <p14:tracePt t="88492" x="3738563" y="2693988"/>
          <p14:tracePt t="88512" x="3730625" y="2693988"/>
          <p14:tracePt t="88544" x="3713163" y="2693988"/>
          <p14:tracePt t="88560" x="3705225" y="2693988"/>
          <p14:tracePt t="88706" x="3730625" y="2686050"/>
          <p14:tracePt t="88714" x="3738563" y="2676525"/>
          <p14:tracePt t="88722" x="3763963" y="2660650"/>
          <p14:tracePt t="88730" x="3798888" y="2651125"/>
          <p14:tracePt t="88738" x="3824288" y="2651125"/>
          <p14:tracePt t="88746" x="3849688" y="2651125"/>
          <p14:tracePt t="88755" x="3883025" y="2643188"/>
          <p14:tracePt t="88762" x="3917950" y="2643188"/>
          <p14:tracePt t="88770" x="3943350" y="2643188"/>
          <p14:tracePt t="88778" x="3968750" y="2643188"/>
          <p14:tracePt t="88786" x="3994150" y="2643188"/>
          <p14:tracePt t="88794" x="4019550" y="2651125"/>
          <p14:tracePt t="88802" x="4037013" y="2660650"/>
          <p14:tracePt t="88810" x="4044950" y="2668588"/>
          <p14:tracePt t="88818" x="4052888" y="2676525"/>
          <p14:tracePt t="88828" x="4062413" y="2676525"/>
          <p14:tracePt t="88834" x="4062413" y="2686050"/>
          <p14:tracePt t="88842" x="4070350" y="2686050"/>
          <p14:tracePt t="88850" x="4079875" y="2693988"/>
          <p14:tracePt t="88858" x="4087813" y="2701925"/>
          <p14:tracePt t="88866" x="4095750" y="2711450"/>
          <p14:tracePt t="88874" x="4105275" y="2719388"/>
          <p14:tracePt t="88882" x="4113213" y="2727325"/>
          <p14:tracePt t="88898" x="4113213" y="2736850"/>
          <p14:tracePt t="88906" x="4121150" y="2744788"/>
          <p14:tracePt t="88914" x="4130675" y="2752725"/>
          <p14:tracePt t="88922" x="4130675" y="2762250"/>
          <p14:tracePt t="88931" x="4138613" y="2778125"/>
          <p14:tracePt t="88942" x="4138613" y="2787650"/>
          <p14:tracePt t="88946" x="4138613" y="2805113"/>
          <p14:tracePt t="88955" x="4146550" y="2830513"/>
          <p14:tracePt t="88962" x="4156075" y="2838450"/>
          <p14:tracePt t="88970" x="4156075" y="2855913"/>
          <p14:tracePt t="88980" x="4164013" y="2863850"/>
          <p14:tracePt t="88988" x="4164013" y="2871788"/>
          <p14:tracePt t="88996" x="4164013" y="2881313"/>
          <p14:tracePt t="89005" x="4164013" y="2889250"/>
          <p14:tracePt t="89012" x="4171950" y="2889250"/>
          <p14:tracePt t="89021" x="4171950" y="2897188"/>
          <p14:tracePt t="89029" x="4171950" y="2906713"/>
          <p14:tracePt t="89038" x="4171950" y="2914650"/>
          <p14:tracePt t="89061" x="4171950" y="2932113"/>
          <p14:tracePt t="89077" x="4171950" y="2940050"/>
          <p14:tracePt t="89102" x="4171950" y="2949575"/>
          <p14:tracePt t="89117" x="4171950" y="2957513"/>
          <p14:tracePt t="89134" x="4164013" y="2957513"/>
          <p14:tracePt t="89144" x="4164013" y="2965450"/>
          <p14:tracePt t="89152" x="4164013" y="2974975"/>
          <p14:tracePt t="89160" x="4156075" y="2974975"/>
          <p14:tracePt t="89169" x="4146550" y="2974975"/>
          <p14:tracePt t="89177" x="4138613" y="2982913"/>
          <p14:tracePt t="89188" x="4138613" y="2990850"/>
          <p14:tracePt t="89193" x="4121150" y="2990850"/>
          <p14:tracePt t="89205" x="4105275" y="2990850"/>
          <p14:tracePt t="89212" x="4079875" y="2990850"/>
          <p14:tracePt t="89221" x="4027488" y="2990850"/>
          <p14:tracePt t="89228" x="4002088" y="2990850"/>
          <p14:tracePt t="89239" x="3960813" y="2990850"/>
          <p14:tracePt t="89244" x="3935413" y="2990850"/>
          <p14:tracePt t="89252" x="3917950" y="2990850"/>
          <p14:tracePt t="89262" x="3900488" y="2990850"/>
          <p14:tracePt t="89270" x="3875088" y="2990850"/>
          <p14:tracePt t="89286" x="3857625" y="2990850"/>
          <p14:tracePt t="89294" x="3849688" y="2990850"/>
          <p14:tracePt t="89302" x="3849688" y="2982913"/>
          <p14:tracePt t="89310" x="3832225" y="2982913"/>
          <p14:tracePt t="89318" x="3824288" y="2982913"/>
          <p14:tracePt t="89326" x="3824288" y="2974975"/>
          <p14:tracePt t="89334" x="3816350" y="2974975"/>
          <p14:tracePt t="89342" x="3798888" y="2965450"/>
          <p14:tracePt t="89367" x="3790950" y="2957513"/>
          <p14:tracePt t="89374" x="3781425" y="2957513"/>
          <p14:tracePt t="89382" x="3781425" y="2949575"/>
          <p14:tracePt t="89390" x="3781425" y="2940050"/>
          <p14:tracePt t="89406" x="3773488" y="2940050"/>
          <p14:tracePt t="89414" x="3763963" y="2932113"/>
          <p14:tracePt t="89422" x="3763963" y="2922588"/>
          <p14:tracePt t="89430" x="3756025" y="2922588"/>
          <p14:tracePt t="89440" x="3756025" y="2914650"/>
          <p14:tracePt t="89446" x="3756025" y="2906713"/>
          <p14:tracePt t="89456" x="3748088" y="2897188"/>
          <p14:tracePt t="89462" x="3738563" y="2897188"/>
          <p14:tracePt t="89471" x="3738563" y="2889250"/>
          <p14:tracePt t="89478" x="3738563" y="2881313"/>
          <p14:tracePt t="89486" x="3730625" y="2881313"/>
          <p14:tracePt t="89494" x="3730625" y="2863850"/>
          <p14:tracePt t="89502" x="3730625" y="2855913"/>
          <p14:tracePt t="89510" x="3722688" y="2855913"/>
          <p14:tracePt t="89518" x="3713163" y="2846388"/>
          <p14:tracePt t="89526" x="3713163" y="2838450"/>
          <p14:tracePt t="89537" x="3713163" y="2830513"/>
          <p14:tracePt t="89561" x="3705225" y="2820988"/>
          <p14:tracePt t="89567" x="3705225" y="2813050"/>
          <p14:tracePt t="89577" x="3705225" y="2805113"/>
          <p14:tracePt t="89588" x="3697288" y="2795588"/>
          <p14:tracePt t="89593" x="3697288" y="2787650"/>
          <p14:tracePt t="89609" x="3687763" y="2770188"/>
          <p14:tracePt t="89618" x="3687763" y="2762250"/>
          <p14:tracePt t="89625" x="3679825" y="2752725"/>
          <p14:tracePt t="89632" x="3671888" y="2744788"/>
          <p14:tracePt t="89640" x="3671888" y="2736850"/>
          <p14:tracePt t="89649" x="3671888" y="2727325"/>
          <p14:tracePt t="89656" x="3671888" y="2711450"/>
          <p14:tracePt t="89665" x="3662363" y="2711450"/>
          <p14:tracePt t="89681" x="3654425" y="2701925"/>
          <p14:tracePt t="89689" x="3654425" y="2693988"/>
          <p14:tracePt t="89725" x="3654425" y="2686050"/>
          <p14:tracePt t="89732" x="3654425" y="2676525"/>
          <p14:tracePt t="89741" x="3654425" y="2668588"/>
          <p14:tracePt t="89757" x="3654425" y="2660650"/>
          <p14:tracePt t="89764" x="3654425" y="2651125"/>
          <p14:tracePt t="89780" x="3654425" y="2643188"/>
          <p14:tracePt t="89788" x="3654425" y="2633663"/>
          <p14:tracePt t="89796" x="3654425" y="2625725"/>
          <p14:tracePt t="89812" x="3654425" y="2617788"/>
          <p14:tracePt t="89822" x="3654425" y="2608263"/>
          <p14:tracePt t="89830" x="3654425" y="2600325"/>
          <p14:tracePt t="89839" x="3654425" y="2592388"/>
          <p14:tracePt t="89846" x="3654425" y="2582863"/>
          <p14:tracePt t="89862" x="3654425" y="2574925"/>
          <p14:tracePt t="89872" x="3654425" y="2566988"/>
          <p14:tracePt t="89886" x="3654425" y="2557463"/>
          <p14:tracePt t="89894" x="3654425" y="2541588"/>
          <p14:tracePt t="89910" x="3654425" y="2532063"/>
          <p14:tracePt t="89918" x="3654425" y="2516188"/>
          <p14:tracePt t="89934" x="3654425" y="2506663"/>
          <p14:tracePt t="89942" x="3654425" y="2489200"/>
          <p14:tracePt t="89958" x="3654425" y="2481263"/>
          <p14:tracePt t="89966" x="3654425" y="2473325"/>
          <p14:tracePt t="89974" x="3654425" y="2463800"/>
          <p14:tracePt t="89990" x="3654425" y="2455863"/>
          <p14:tracePt t="89998" x="3654425" y="2447925"/>
          <p14:tracePt t="90014" x="3654425" y="2438400"/>
          <p14:tracePt t="90022" x="3654425" y="2430463"/>
          <p14:tracePt t="90038" x="3654425" y="2422525"/>
          <p14:tracePt t="90066" x="3654425" y="2413000"/>
          <p14:tracePt t="90082" x="3654425" y="2405063"/>
          <p14:tracePt t="90106" x="3654425" y="2397125"/>
          <p14:tracePt t="90133" x="3654425" y="2387600"/>
          <p14:tracePt t="90156" x="3654425" y="2379663"/>
          <p14:tracePt t="90216" x="3654425" y="2371725"/>
          <p14:tracePt t="90238" x="3654425" y="2362200"/>
          <p14:tracePt t="90284" x="3654425" y="2354263"/>
          <p14:tracePt t="90300" x="3654425" y="2344738"/>
          <p14:tracePt t="90340" x="3654425" y="2336800"/>
          <p14:tracePt t="90356" x="3654425" y="2328863"/>
          <p14:tracePt t="90375" x="3654425" y="2319338"/>
          <p14:tracePt t="90405" x="3654425" y="2311400"/>
          <p14:tracePt t="90431" x="3654425" y="2303463"/>
          <p14:tracePt t="90483" x="3654425" y="2293938"/>
          <p14:tracePt t="90515" x="3654425" y="2286000"/>
          <p14:tracePt t="90573" x="3654425" y="2278063"/>
          <p14:tracePt t="90635" x="3654425" y="2268538"/>
          <p14:tracePt t="90676" x="3654425" y="2260600"/>
          <p14:tracePt t="90716" x="3654425" y="2252663"/>
          <p14:tracePt t="90732" x="3654425" y="2243138"/>
          <p14:tracePt t="90967" x="3654425" y="2235200"/>
          <p14:tracePt t="90990" x="3646488" y="2235200"/>
          <p14:tracePt t="90998" x="3636963" y="2227263"/>
          <p14:tracePt t="91006" x="3629025" y="2227263"/>
          <p14:tracePt t="91015" x="3629025" y="2217738"/>
          <p14:tracePt t="91023" x="3619500" y="2217738"/>
          <p14:tracePt t="91031" x="3611563" y="2209800"/>
          <p14:tracePt t="91039" x="3603625" y="2200275"/>
          <p14:tracePt t="91047" x="3594100" y="2192338"/>
          <p14:tracePt t="91055" x="3586163" y="2184400"/>
          <p14:tracePt t="91063" x="3578225" y="2174875"/>
          <p14:tracePt t="91072" x="3568700" y="2159000"/>
          <p14:tracePt t="91078" x="3560763" y="2159000"/>
          <p14:tracePt t="91090" x="3552825" y="2159000"/>
          <p14:tracePt t="91098" x="3552825" y="2149475"/>
          <p14:tracePt t="91106" x="3543300" y="2141538"/>
          <p14:tracePt t="91114" x="3535363" y="2141538"/>
          <p14:tracePt t="91139" x="3527425" y="2124075"/>
          <p14:tracePt t="91148" x="3527425" y="2116138"/>
          <p14:tracePt t="91154" x="3517900" y="2116138"/>
          <p14:tracePt t="91171" x="3509963" y="2108200"/>
          <p14:tracePt t="91178" x="3509963" y="2098675"/>
          <p14:tracePt t="91203" x="3509963" y="2090738"/>
          <p14:tracePt t="91210" x="3502025" y="2082800"/>
          <p14:tracePt t="91218" x="3502025" y="2073275"/>
          <p14:tracePt t="91226" x="3492500" y="2073275"/>
          <p14:tracePt t="91234" x="3492500" y="2065338"/>
          <p14:tracePt t="91252" x="3484563" y="2055813"/>
          <p14:tracePt t="91268" x="3484563" y="2047875"/>
          <p14:tracePt t="91276" x="3484563" y="2039938"/>
          <p14:tracePt t="91284" x="3484563" y="2030413"/>
          <p14:tracePt t="91296" x="3484563" y="2022475"/>
          <p14:tracePt t="91305" x="3484563" y="2014538"/>
          <p14:tracePt t="91320" x="3484563" y="2005013"/>
          <p14:tracePt t="91338" x="3484563" y="1997075"/>
          <p14:tracePt t="91353" x="3484563" y="1989138"/>
          <p14:tracePt t="91361" x="3484563" y="1979613"/>
          <p14:tracePt t="91369" x="3492500" y="1971675"/>
          <p14:tracePt t="91377" x="3502025" y="1963738"/>
          <p14:tracePt t="91385" x="3509963" y="1954213"/>
          <p14:tracePt t="91392" x="3527425" y="1946275"/>
          <p14:tracePt t="91400" x="3543300" y="1938338"/>
          <p14:tracePt t="91408" x="3560763" y="1928813"/>
          <p14:tracePt t="91416" x="3586163" y="1920875"/>
          <p14:tracePt t="91424" x="3611563" y="1911350"/>
          <p14:tracePt t="91432" x="3646488" y="1911350"/>
          <p14:tracePt t="91440" x="3662363" y="1903413"/>
          <p14:tracePt t="91448" x="3705225" y="1903413"/>
          <p14:tracePt t="91456" x="3781425" y="1895475"/>
          <p14:tracePt t="91464" x="3824288" y="1895475"/>
          <p14:tracePt t="91472" x="3867150" y="1895475"/>
          <p14:tracePt t="91480" x="3892550" y="1895475"/>
          <p14:tracePt t="91490" x="3917950" y="1895475"/>
          <p14:tracePt t="91498" x="3943350" y="1895475"/>
          <p14:tracePt t="91506" x="3968750" y="1895475"/>
          <p14:tracePt t="91514" x="3986213" y="1903413"/>
          <p14:tracePt t="91522" x="3986213" y="1911350"/>
          <p14:tracePt t="91530" x="3994150" y="1911350"/>
          <p14:tracePt t="91538" x="4011613" y="1911350"/>
          <p14:tracePt t="91546" x="4011613" y="1920875"/>
          <p14:tracePt t="91554" x="4027488" y="1938338"/>
          <p14:tracePt t="91562" x="4037013" y="1946275"/>
          <p14:tracePt t="91571" x="4044950" y="1954213"/>
          <p14:tracePt t="91578" x="4052888" y="1971675"/>
          <p14:tracePt t="91587" x="4062413" y="1997075"/>
          <p14:tracePt t="91594" x="4079875" y="2014538"/>
          <p14:tracePt t="91602" x="4087813" y="2030413"/>
          <p14:tracePt t="91610" x="4095750" y="2055813"/>
          <p14:tracePt t="91619" x="4113213" y="2082800"/>
          <p14:tracePt t="91626" x="4121150" y="2108200"/>
          <p14:tracePt t="91634" x="4130675" y="2141538"/>
          <p14:tracePt t="91644" x="4138613" y="2174875"/>
          <p14:tracePt t="91650" x="4138613" y="2200275"/>
          <p14:tracePt t="91660" x="4146550" y="2227263"/>
          <p14:tracePt t="91666" x="4146550" y="2243138"/>
          <p14:tracePt t="91676" x="4146550" y="2260600"/>
          <p14:tracePt t="91682" x="4146550" y="2278063"/>
          <p14:tracePt t="91690" x="4146550" y="2286000"/>
          <p14:tracePt t="91698" x="4146550" y="2303463"/>
          <p14:tracePt t="91706" x="4146550" y="2311400"/>
          <p14:tracePt t="91714" x="4146550" y="2328863"/>
          <p14:tracePt t="91722" x="4138613" y="2354263"/>
          <p14:tracePt t="91731" x="4130675" y="2362200"/>
          <p14:tracePt t="91739" x="4105275" y="2387600"/>
          <p14:tracePt t="91747" x="4087813" y="2405063"/>
          <p14:tracePt t="91755" x="4062413" y="2422525"/>
          <p14:tracePt t="91763" x="4052888" y="2438400"/>
          <p14:tracePt t="91770" x="4037013" y="2455863"/>
          <p14:tracePt t="91778" x="4019550" y="2455863"/>
          <p14:tracePt t="91787" x="4002088" y="2473325"/>
          <p14:tracePt t="91798" x="3994150" y="2473325"/>
          <p14:tracePt t="91806" x="3976688" y="2481263"/>
          <p14:tracePt t="91816" x="3968750" y="2489200"/>
          <p14:tracePt t="91824" x="3960813" y="2489200"/>
          <p14:tracePt t="91832" x="3943350" y="2489200"/>
          <p14:tracePt t="91840" x="3935413" y="2489200"/>
          <p14:tracePt t="91848" x="3908425" y="2489200"/>
          <p14:tracePt t="91856" x="3892550" y="2489200"/>
          <p14:tracePt t="91865" x="3883025" y="2489200"/>
          <p14:tracePt t="91873" x="3867150" y="2489200"/>
          <p14:tracePt t="91881" x="3857625" y="2489200"/>
          <p14:tracePt t="91897" x="3849688" y="2489200"/>
          <p14:tracePt t="91921" x="3841750" y="2489200"/>
          <p14:tracePt t="91953" x="3832225" y="2489200"/>
          <p14:tracePt t="91969" x="3824288" y="2489200"/>
          <p14:tracePt t="91977" x="3816350" y="2489200"/>
          <p14:tracePt t="92013" x="3806825" y="2481263"/>
          <p14:tracePt t="92038" x="3798888" y="2473325"/>
          <p14:tracePt t="92045" x="3798888" y="2463800"/>
          <p14:tracePt t="92054" x="3798888" y="2455863"/>
          <p14:tracePt t="92060" x="3798888" y="2447925"/>
          <p14:tracePt t="92070" x="3798888" y="2438400"/>
          <p14:tracePt t="92076" x="3798888" y="2430463"/>
          <p14:tracePt t="92086" x="3798888" y="2413000"/>
          <p14:tracePt t="92094" x="3798888" y="2405063"/>
          <p14:tracePt t="92102" x="3798888" y="2397125"/>
          <p14:tracePt t="92123" x="3798888" y="2379663"/>
          <p14:tracePt t="92150" x="3798888" y="2371725"/>
          <p14:tracePt t="92174" x="3798888" y="2362200"/>
          <p14:tracePt t="92198" x="3806825" y="2362200"/>
          <p14:tracePt t="92206" x="3816350" y="2354263"/>
          <p14:tracePt t="92214" x="3832225" y="2354263"/>
          <p14:tracePt t="92223" x="3849688" y="2344738"/>
          <p14:tracePt t="92230" x="3857625" y="2344738"/>
          <p14:tracePt t="92238" x="3875088" y="2344738"/>
          <p14:tracePt t="92246" x="3883025" y="2344738"/>
          <p14:tracePt t="92509" x="3892550" y="2344738"/>
          <p14:tracePt t="92516" x="3892550" y="2354263"/>
          <p14:tracePt t="92532" x="3892550" y="2371725"/>
          <p14:tracePt t="92540" x="3900488" y="2371725"/>
          <p14:tracePt t="92548" x="3900488" y="2379663"/>
          <p14:tracePt t="92556" x="3900488" y="2397125"/>
          <p14:tracePt t="92564" x="3908425" y="2397125"/>
          <p14:tracePt t="92572" x="3908425" y="2405063"/>
          <p14:tracePt t="92580" x="3917950" y="2413000"/>
          <p14:tracePt t="92588" x="3925888" y="2422525"/>
          <p14:tracePt t="92596" x="3935413" y="2430463"/>
          <p14:tracePt t="92605" x="3943350" y="2447925"/>
          <p14:tracePt t="92612" x="3951288" y="2447925"/>
          <p14:tracePt t="92621" x="3960813" y="2455863"/>
          <p14:tracePt t="92629" x="3976688" y="2463800"/>
          <p14:tracePt t="92638" x="3994150" y="2481263"/>
          <p14:tracePt t="92645" x="4002088" y="2481263"/>
          <p14:tracePt t="92657" x="4027488" y="2489200"/>
          <p14:tracePt t="92661" x="4052888" y="2498725"/>
          <p14:tracePt t="92672" x="4079875" y="2516188"/>
          <p14:tracePt t="92678" x="4113213" y="2524125"/>
          <p14:tracePt t="92688" x="4130675" y="2541588"/>
          <p14:tracePt t="92694" x="4156075" y="2549525"/>
          <p14:tracePt t="92702" x="4197350" y="2574925"/>
          <p14:tracePt t="92710" x="4214813" y="2592388"/>
          <p14:tracePt t="92718" x="4240213" y="2600325"/>
          <p14:tracePt t="92726" x="4249738" y="2617788"/>
          <p14:tracePt t="92734" x="4265613" y="2625725"/>
          <p14:tracePt t="92742" x="4275138" y="2633663"/>
          <p14:tracePt t="92750" x="4283075" y="2660650"/>
          <p14:tracePt t="92758" x="4291013" y="2676525"/>
          <p14:tracePt t="92766" x="4300538" y="2686050"/>
          <p14:tracePt t="92774" x="4316413" y="2701925"/>
          <p14:tracePt t="92782" x="4316413" y="2719388"/>
          <p14:tracePt t="92794" x="4325938" y="2727325"/>
          <p14:tracePt t="92802" x="4325938" y="2744788"/>
          <p14:tracePt t="92810" x="4333875" y="2762250"/>
          <p14:tracePt t="92818" x="4351338" y="2787650"/>
          <p14:tracePt t="92830" x="4359275" y="2830513"/>
          <p14:tracePt t="92838" x="4384675" y="2889250"/>
          <p14:tracePt t="92847" x="4394200" y="2914650"/>
          <p14:tracePt t="92855" x="4394200" y="2940050"/>
          <p14:tracePt t="92864" x="4394200" y="2965450"/>
          <p14:tracePt t="92872" x="4402138" y="2982913"/>
          <p14:tracePt t="92879" x="4402138" y="3008313"/>
          <p14:tracePt t="92889" x="4402138" y="3025775"/>
          <p14:tracePt t="92895" x="4402138" y="3041650"/>
          <p14:tracePt t="92903" x="4402138" y="3059113"/>
          <p14:tracePt t="92911" x="4402138" y="3067050"/>
          <p14:tracePt t="92919" x="4402138" y="3084513"/>
          <p14:tracePt t="92929" x="4402138" y="3094038"/>
          <p14:tracePt t="92935" x="4402138" y="3101975"/>
          <p14:tracePt t="92945" x="4402138" y="3119438"/>
          <p14:tracePt t="92951" x="4394200" y="3119438"/>
          <p14:tracePt t="92962" x="4384675" y="3135313"/>
          <p14:tracePt t="92969" x="4376738" y="3144838"/>
          <p14:tracePt t="92980" x="4351338" y="3160713"/>
          <p14:tracePt t="92985" x="4333875" y="3170238"/>
          <p14:tracePt t="92995" x="4300538" y="3178175"/>
          <p14:tracePt t="93001" x="4265613" y="3195638"/>
          <p14:tracePt t="93010" x="4232275" y="3203575"/>
          <p14:tracePt t="93016" x="4156075" y="3228975"/>
          <p14:tracePt t="93025" x="4138613" y="3228975"/>
          <p14:tracePt t="93038" x="4079875" y="3238500"/>
          <p14:tracePt t="93045" x="4037013" y="3238500"/>
          <p14:tracePt t="93052" x="3976688" y="3246438"/>
          <p14:tracePt t="93060" x="3908425" y="3246438"/>
          <p14:tracePt t="93068" x="3867150" y="3246438"/>
          <p14:tracePt t="93076" x="3841750" y="3246438"/>
          <p14:tracePt t="93084" x="3816350" y="3246438"/>
          <p14:tracePt t="93093" x="3773488" y="3246438"/>
          <p14:tracePt t="93100" x="3748088" y="3238500"/>
          <p14:tracePt t="93109" x="3738563" y="3228975"/>
          <p14:tracePt t="93116" x="3722688" y="3221038"/>
          <p14:tracePt t="93125" x="3697288" y="3211513"/>
          <p14:tracePt t="93141" x="3679825" y="3186113"/>
          <p14:tracePt t="93148" x="3662363" y="3178175"/>
          <p14:tracePt t="93156" x="3646488" y="3170238"/>
          <p14:tracePt t="93164" x="3629025" y="3144838"/>
          <p14:tracePt t="93172" x="3611563" y="3127375"/>
          <p14:tracePt t="93180" x="3594100" y="3109913"/>
          <p14:tracePt t="93189" x="3578225" y="3094038"/>
          <p14:tracePt t="93196" x="3560763" y="3084513"/>
          <p14:tracePt t="93205" x="3552825" y="3067050"/>
          <p14:tracePt t="93217" x="3535363" y="3051175"/>
          <p14:tracePt t="93223" x="3527425" y="3033713"/>
          <p14:tracePt t="93230" x="3509963" y="3025775"/>
          <p14:tracePt t="93239" x="3502025" y="3008313"/>
          <p14:tracePt t="93246" x="3484563" y="2990850"/>
          <p14:tracePt t="93255" x="3484563" y="2974975"/>
          <p14:tracePt t="93263" x="3475038" y="2974975"/>
          <p14:tracePt t="93270" x="3475038" y="2957513"/>
          <p14:tracePt t="93279" x="3475038" y="2932113"/>
          <p14:tracePt t="93287" x="3467100" y="2922588"/>
          <p14:tracePt t="93294" x="3459163" y="2897188"/>
          <p14:tracePt t="93302" x="3459163" y="2871788"/>
          <p14:tracePt t="93310" x="3459163" y="2855913"/>
          <p14:tracePt t="93318" x="3459163" y="2830513"/>
          <p14:tracePt t="93326" x="3459163" y="2805113"/>
          <p14:tracePt t="93334" x="3449638" y="2795588"/>
          <p14:tracePt t="93342" x="3449638" y="2770188"/>
          <p14:tracePt t="93350" x="3449638" y="2752725"/>
          <p14:tracePt t="93358" x="3449638" y="2744788"/>
          <p14:tracePt t="93366" x="3449638" y="2719388"/>
          <p14:tracePt t="93374" x="3449638" y="2711450"/>
          <p14:tracePt t="93382" x="3449638" y="2686050"/>
          <p14:tracePt t="93390" x="3449638" y="2668588"/>
          <p14:tracePt t="93398" x="3449638" y="2651125"/>
          <p14:tracePt t="93406" x="3449638" y="2633663"/>
          <p14:tracePt t="93414" x="3449638" y="2617788"/>
          <p14:tracePt t="93422" x="3449638" y="2608263"/>
          <p14:tracePt t="93430" x="3449638" y="2600325"/>
          <p14:tracePt t="93438" x="3449638" y="2592388"/>
          <p14:tracePt t="93454" x="3449638" y="2582863"/>
          <p14:tracePt t="93463" x="3459163" y="2574925"/>
          <p14:tracePt t="93470" x="3459163" y="2566988"/>
          <p14:tracePt t="93488" x="3459163" y="2557463"/>
          <p14:tracePt t="93494" x="3467100" y="2549525"/>
          <p14:tracePt t="93512" x="3467100" y="2541588"/>
          <p14:tracePt t="93518" x="3467100" y="2532063"/>
          <p14:tracePt t="93529" x="3475038" y="2524125"/>
          <p14:tracePt t="93548" x="3484563" y="2516188"/>
          <p14:tracePt t="93556" x="3484563" y="2506663"/>
          <p14:tracePt t="93564" x="3484563" y="2498725"/>
          <p14:tracePt t="93572" x="3492500" y="2498725"/>
          <p14:tracePt t="93580" x="3492500" y="2489200"/>
          <p14:tracePt t="93588" x="3502025" y="2481263"/>
          <p14:tracePt t="93604" x="3509963" y="2481263"/>
          <p14:tracePt t="93612" x="3509963" y="2473325"/>
          <p14:tracePt t="93621" x="3509963" y="2463800"/>
          <p14:tracePt t="93628" x="3509963" y="2455863"/>
          <p14:tracePt t="93637" x="3517900" y="2455863"/>
          <p14:tracePt t="93644" x="3527425" y="2447925"/>
          <p14:tracePt t="93652" x="3527425" y="2438400"/>
          <p14:tracePt t="93676" x="3527425" y="2430463"/>
          <p14:tracePt t="93684" x="3527425" y="2422525"/>
          <p14:tracePt t="93693" x="3535363" y="2413000"/>
          <p14:tracePt t="93708" x="3535363" y="2405063"/>
          <p14:tracePt t="93716" x="3535363" y="2397125"/>
          <p14:tracePt t="93724" x="3535363" y="2387600"/>
          <p14:tracePt t="93733" x="3535363" y="2379663"/>
          <p14:tracePt t="93743" x="3535363" y="2371725"/>
          <p14:tracePt t="93752" x="3535363" y="2362200"/>
          <p14:tracePt t="93760" x="3535363" y="2344738"/>
          <p14:tracePt t="93768" x="3535363" y="2336800"/>
          <p14:tracePt t="93776" x="3535363" y="2311400"/>
          <p14:tracePt t="93786" x="3535363" y="2293938"/>
          <p14:tracePt t="93798" x="3535363" y="2278063"/>
          <p14:tracePt t="93804" x="3535363" y="2235200"/>
          <p14:tracePt t="93815" x="3535363" y="2227263"/>
          <p14:tracePt t="93822" x="3535363" y="2209800"/>
          <p14:tracePt t="93830" x="3535363" y="2200275"/>
          <p14:tracePt t="93842" x="3527425" y="2192338"/>
          <p14:tracePt t="93850" x="3527425" y="2184400"/>
          <p14:tracePt t="93858" x="3527425" y="2166938"/>
          <p14:tracePt t="93867" x="3527425" y="2149475"/>
          <p14:tracePt t="93875" x="3527425" y="2141538"/>
          <p14:tracePt t="93883" x="3527425" y="2124075"/>
          <p14:tracePt t="93891" x="3527425" y="2108200"/>
          <p14:tracePt t="93907" x="3527425" y="2098675"/>
          <p14:tracePt t="93915" x="3527425" y="2090738"/>
          <p14:tracePt t="93940" x="3527425" y="2082800"/>
          <p14:tracePt t="93963" x="3527425" y="2073275"/>
          <p14:tracePt t="93979" x="3527425" y="2065338"/>
          <p14:tracePt t="93996" x="3527425" y="2055813"/>
          <p14:tracePt t="94002" x="3527425" y="2047875"/>
          <p14:tracePt t="94022" x="3527425" y="2039938"/>
          <p14:tracePt t="94030" x="3527425" y="2030413"/>
          <p14:tracePt t="94046" x="3535363" y="2022475"/>
          <p14:tracePt t="94055" x="3535363" y="2014538"/>
          <p14:tracePt t="94062" x="3535363" y="2005013"/>
          <p14:tracePt t="94080" x="3543300" y="1997075"/>
          <p14:tracePt t="94088" x="3552825" y="1989138"/>
          <p14:tracePt t="94095" x="3560763" y="1979613"/>
          <p14:tracePt t="94120" x="3568700" y="1971675"/>
          <p14:tracePt t="94139" x="3578225" y="1963738"/>
          <p14:tracePt t="94144" x="3594100" y="1963738"/>
          <p14:tracePt t="94152" x="3603625" y="1946275"/>
          <p14:tracePt t="94160" x="3619500" y="1938338"/>
          <p14:tracePt t="94168" x="3619500" y="1928813"/>
          <p14:tracePt t="94176" x="3636963" y="1928813"/>
          <p14:tracePt t="94192" x="3654425" y="1920875"/>
          <p14:tracePt t="94200" x="3671888" y="1911350"/>
          <p14:tracePt t="94209" x="3679825" y="1911350"/>
          <p14:tracePt t="94217" x="3697288" y="1903413"/>
          <p14:tracePt t="94224" x="3713163" y="1895475"/>
          <p14:tracePt t="94233" x="3722688" y="1895475"/>
          <p14:tracePt t="94240" x="3738563" y="1885950"/>
          <p14:tracePt t="94249" x="3756025" y="1885950"/>
          <p14:tracePt t="94256" x="3763963" y="1885950"/>
          <p14:tracePt t="94264" x="3790950" y="1885950"/>
          <p14:tracePt t="94272" x="3816350" y="1885950"/>
          <p14:tracePt t="94280" x="3824288" y="1885950"/>
          <p14:tracePt t="94288" x="3832225" y="1885950"/>
          <p14:tracePt t="94296" x="3841750" y="1885950"/>
          <p14:tracePt t="94304" x="3849688" y="1885950"/>
          <p14:tracePt t="94312" x="3857625" y="1885950"/>
          <p14:tracePt t="94321" x="3867150" y="1885950"/>
          <p14:tracePt t="94337" x="3875088" y="1895475"/>
          <p14:tracePt t="94345" x="3883025" y="1895475"/>
          <p14:tracePt t="94352" x="3883025" y="1903413"/>
          <p14:tracePt t="94360" x="3892550" y="1903413"/>
          <p14:tracePt t="94379" x="3900488" y="1903413"/>
          <p14:tracePt t="94388" x="3908425" y="1911350"/>
          <p14:tracePt t="94402" x="3917950" y="1920875"/>
          <p14:tracePt t="94412" x="3925888" y="1920875"/>
          <p14:tracePt t="94418" x="3925888" y="1938338"/>
          <p14:tracePt t="94427" x="3935413" y="1946275"/>
          <p14:tracePt t="94435" x="3951288" y="1946275"/>
          <p14:tracePt t="94447" x="3960813" y="1963738"/>
          <p14:tracePt t="94456" x="3960813" y="1979613"/>
          <p14:tracePt t="94463" x="3968750" y="1989138"/>
          <p14:tracePt t="94478" x="3976688" y="1997075"/>
          <p14:tracePt t="94487" x="3976688" y="2005013"/>
          <p14:tracePt t="94502" x="3986213" y="2022475"/>
          <p14:tracePt t="94510" x="3986213" y="2030413"/>
          <p14:tracePt t="94527" x="3986213" y="2039938"/>
          <p14:tracePt t="94534" x="3986213" y="2047875"/>
          <p14:tracePt t="94542" x="3986213" y="2055813"/>
          <p14:tracePt t="94558" x="3986213" y="2065338"/>
          <p14:tracePt t="94566" x="3986213" y="2073275"/>
          <p14:tracePt t="94590" x="3986213" y="2082800"/>
          <p14:tracePt t="94599" x="3986213" y="2090738"/>
          <p14:tracePt t="94606" x="3986213" y="2098675"/>
          <p14:tracePt t="94634" x="3986213" y="2108200"/>
          <p14:tracePt t="94642" x="3986213" y="2116138"/>
          <p14:tracePt t="94666" x="3986213" y="2133600"/>
          <p14:tracePt t="94676" x="3986213" y="2141538"/>
          <p14:tracePt t="94692" x="3986213" y="2149475"/>
          <p14:tracePt t="94700" x="3986213" y="2166938"/>
          <p14:tracePt t="94725" x="3986213" y="2174875"/>
          <p14:tracePt t="94740" x="3986213" y="2184400"/>
          <p14:tracePt t="95357" x="3986213" y="2200275"/>
          <p14:tracePt t="95365" x="3986213" y="2209800"/>
          <p14:tracePt t="95372" x="3986213" y="2243138"/>
          <p14:tracePt t="95381" x="3994150" y="2268538"/>
          <p14:tracePt t="95389" x="3994150" y="2293938"/>
          <p14:tracePt t="95399" x="3994150" y="2311400"/>
          <p14:tracePt t="95405" x="3994150" y="2336800"/>
          <p14:tracePt t="95416" x="3994150" y="2354263"/>
          <p14:tracePt t="95422" x="3994150" y="2371725"/>
          <p14:tracePt t="95431" x="4002088" y="2387600"/>
          <p14:tracePt t="95437" x="4002088" y="2422525"/>
          <p14:tracePt t="95447" x="4011613" y="2438400"/>
          <p14:tracePt t="95453" x="4011613" y="2455863"/>
          <p14:tracePt t="95460" x="4019550" y="2489200"/>
          <p14:tracePt t="95468" x="4019550" y="2516188"/>
          <p14:tracePt t="95476" x="4027488" y="2524125"/>
          <p14:tracePt t="95487" x="4027488" y="2549525"/>
          <p14:tracePt t="95492" x="4037013" y="2566988"/>
          <p14:tracePt t="95502" x="4037013" y="2574925"/>
          <p14:tracePt t="95510" x="4044950" y="2592388"/>
          <p14:tracePt t="95518" x="4052888" y="2617788"/>
          <p14:tracePt t="95526" x="4052888" y="2625725"/>
          <p14:tracePt t="95534" x="4052888" y="2643188"/>
          <p14:tracePt t="95542" x="4062413" y="2660650"/>
          <p14:tracePt t="95552" x="4070350" y="2676525"/>
          <p14:tracePt t="95558" x="4079875" y="2693988"/>
          <p14:tracePt t="95567" x="4079875" y="2719388"/>
          <p14:tracePt t="95574" x="4095750" y="2736850"/>
          <p14:tracePt t="95590" x="4105275" y="2752725"/>
          <p14:tracePt t="95598" x="4113213" y="2770188"/>
          <p14:tracePt t="95606" x="4121150" y="2770188"/>
          <p14:tracePt t="95614" x="4130675" y="2787650"/>
          <p14:tracePt t="95622" x="4130675" y="2795588"/>
          <p14:tracePt t="95630" x="4138613" y="2805113"/>
          <p14:tracePt t="95638" x="4146550" y="2820988"/>
          <p14:tracePt t="95646" x="4164013" y="2838450"/>
          <p14:tracePt t="95654" x="4171950" y="2846388"/>
          <p14:tracePt t="95662" x="4171950" y="2855913"/>
          <p14:tracePt t="95670" x="4189413" y="2871788"/>
          <p14:tracePt t="95678" x="4206875" y="2889250"/>
          <p14:tracePt t="95688" x="4224338" y="2906713"/>
          <p14:tracePt t="95699" x="4232275" y="2922588"/>
          <p14:tracePt t="95706" x="4249738" y="2940050"/>
          <p14:tracePt t="95715" x="4275138" y="2957513"/>
          <p14:tracePt t="95722" x="4300538" y="2974975"/>
          <p14:tracePt t="95730" x="4316413" y="2974975"/>
          <p14:tracePt t="95738" x="4341813" y="2990850"/>
          <p14:tracePt t="95746" x="4368800" y="3008313"/>
          <p14:tracePt t="95755" x="4376738" y="3016250"/>
          <p14:tracePt t="95762" x="4384675" y="3025775"/>
          <p14:tracePt t="95786" x="4394200" y="3033713"/>
          <p14:tracePt t="95802" x="4402138" y="3051175"/>
          <p14:tracePt t="95812" x="4402138" y="3059113"/>
          <p14:tracePt t="95821" x="4402138" y="3067050"/>
          <p14:tracePt t="95829" x="4402138" y="3076575"/>
          <p14:tracePt t="95836" x="4402138" y="3101975"/>
          <p14:tracePt t="95844" x="4402138" y="3119438"/>
          <p14:tracePt t="95853" x="4402138" y="3127375"/>
          <p14:tracePt t="95860" x="4402138" y="3144838"/>
          <p14:tracePt t="95869" x="4402138" y="3160713"/>
          <p14:tracePt t="95877" x="4402138" y="3170238"/>
          <p14:tracePt t="95888" x="4402138" y="3186113"/>
          <p14:tracePt t="95893" x="4384675" y="3203575"/>
          <p14:tracePt t="95901" x="4368800" y="3221038"/>
          <p14:tracePt t="95909" x="4351338" y="3228975"/>
          <p14:tracePt t="95917" x="4333875" y="3254375"/>
          <p14:tracePt t="95925" x="4308475" y="3271838"/>
          <p14:tracePt t="95932" x="4275138" y="3279775"/>
          <p14:tracePt t="95942" x="4249738" y="3289300"/>
          <p14:tracePt t="95949" x="4214813" y="3297238"/>
          <p14:tracePt t="95959" x="4181475" y="3314700"/>
          <p14:tracePt t="95965" x="4138613" y="3314700"/>
          <p14:tracePt t="95972" x="4095750" y="3322638"/>
          <p14:tracePt t="95980" x="4044950" y="3322638"/>
          <p14:tracePt t="95988" x="4002088" y="3322638"/>
          <p14:tracePt t="95996" x="3976688" y="3322638"/>
          <p14:tracePt t="96004" x="3951288" y="3330575"/>
          <p14:tracePt t="96012" x="3917950" y="3330575"/>
          <p14:tracePt t="96020" x="3867150" y="3330575"/>
          <p14:tracePt t="96028" x="3841750" y="3330575"/>
          <p14:tracePt t="96037" x="3816350" y="3330575"/>
          <p14:tracePt t="96044" x="3790950" y="3322638"/>
          <p14:tracePt t="96053" x="3773488" y="3322638"/>
          <p14:tracePt t="96060" x="3738563" y="3305175"/>
          <p14:tracePt t="96069" x="3722688" y="3297238"/>
          <p14:tracePt t="96079" x="3713163" y="3289300"/>
          <p14:tracePt t="96089" x="3705225" y="3289300"/>
          <p14:tracePt t="96094" x="3687763" y="3279775"/>
          <p14:tracePt t="96102" x="3679825" y="3271838"/>
          <p14:tracePt t="96110" x="3671888" y="3263900"/>
          <p14:tracePt t="96118" x="3662363" y="3263900"/>
          <p14:tracePt t="96126" x="3654425" y="3254375"/>
          <p14:tracePt t="96142" x="3646488" y="3246438"/>
          <p14:tracePt t="96150" x="3636963" y="3246438"/>
          <p14:tracePt t="96158" x="3636963" y="3238500"/>
          <p14:tracePt t="96174" x="3629025" y="3238500"/>
          <p14:tracePt t="96182" x="3619500" y="3228975"/>
          <p14:tracePt t="96190" x="3611563" y="3221038"/>
          <p14:tracePt t="96201" x="3603625" y="3221038"/>
          <p14:tracePt t="96210" x="3594100" y="3203575"/>
          <p14:tracePt t="96218" x="3586163" y="3186113"/>
          <p14:tracePt t="96226" x="3568700" y="3170238"/>
          <p14:tracePt t="96234" x="3568700" y="3160713"/>
          <p14:tracePt t="96242" x="3560763" y="3135313"/>
          <p14:tracePt t="96250" x="3560763" y="3119438"/>
          <p14:tracePt t="96258" x="3552825" y="3109913"/>
          <p14:tracePt t="96266" x="3543300" y="3094038"/>
          <p14:tracePt t="96274" x="3543300" y="3076575"/>
          <p14:tracePt t="96282" x="3535363" y="3059113"/>
          <p14:tracePt t="96290" x="3527425" y="3008313"/>
          <p14:tracePt t="96298" x="3527425" y="2990850"/>
          <p14:tracePt t="96306" x="3527425" y="2974975"/>
          <p14:tracePt t="96314" x="3517900" y="2949575"/>
          <p14:tracePt t="96322" x="3517900" y="2922588"/>
          <p14:tracePt t="96331" x="3517900" y="2906713"/>
          <p14:tracePt t="96341" x="3517900" y="2881313"/>
          <p14:tracePt t="96357" x="3517900" y="2871788"/>
          <p14:tracePt t="96365" x="3517900" y="2863850"/>
          <p14:tracePt t="96388" x="3517900" y="2855913"/>
          <p14:tracePt t="96396" x="3517900" y="2846388"/>
          <p14:tracePt t="96416" x="3517900" y="2838450"/>
          <p14:tracePt t="96432" x="3517900" y="2830513"/>
          <p14:tracePt t="96440" x="3517900" y="2820988"/>
          <p14:tracePt t="96456" x="3517900" y="2813050"/>
          <p14:tracePt t="96464" x="3517900" y="2805113"/>
          <p14:tracePt t="96472" x="3517900" y="2795588"/>
          <p14:tracePt t="96488" x="3517900" y="2787650"/>
          <p14:tracePt t="96496" x="3527425" y="2778125"/>
          <p14:tracePt t="96520" x="3527425" y="2770188"/>
          <p14:tracePt t="96536" x="3535363" y="2762250"/>
          <p14:tracePt t="96554" x="3535363" y="2752725"/>
          <p14:tracePt t="96597" x="3543300" y="2744788"/>
          <p14:tracePt t="96612" x="3543300" y="2736850"/>
          <p14:tracePt t="96628" x="3543300" y="2727325"/>
          <p14:tracePt t="96644" x="3543300" y="2719388"/>
          <p14:tracePt t="96654" x="3543300" y="2711450"/>
          <p14:tracePt t="96662" x="3552825" y="2711450"/>
          <p14:tracePt t="96678" x="3552825" y="2701925"/>
          <p14:tracePt t="96686" x="3552825" y="2693988"/>
          <p14:tracePt t="96694" x="3560763" y="2693988"/>
          <p14:tracePt t="96702" x="3560763" y="2686050"/>
          <p14:tracePt t="96710" x="3560763" y="2676525"/>
          <p14:tracePt t="96722" x="3560763" y="2668588"/>
          <p14:tracePt t="96738" x="3560763" y="2660650"/>
          <p14:tracePt t="96746" x="3560763" y="2651125"/>
          <p14:tracePt t="96762" x="3560763" y="2633663"/>
          <p14:tracePt t="96771" x="3560763" y="2625725"/>
          <p14:tracePt t="96779" x="3560763" y="2617788"/>
          <p14:tracePt t="96787" x="3568700" y="2600325"/>
          <p14:tracePt t="96795" x="3568700" y="2592388"/>
          <p14:tracePt t="96803" x="3568700" y="2566988"/>
          <p14:tracePt t="96811" x="3568700" y="2549525"/>
          <p14:tracePt t="96827" x="3568700" y="2532063"/>
          <p14:tracePt t="96835" x="3568700" y="2524125"/>
          <p14:tracePt t="96843" x="3568700" y="2516188"/>
          <p14:tracePt t="96851" x="3568700" y="2506663"/>
          <p14:tracePt t="96859" x="3568700" y="2498725"/>
          <p14:tracePt t="96867" x="3568700" y="2489200"/>
          <p14:tracePt t="96875" x="3568700" y="2481263"/>
          <p14:tracePt t="96883" x="3568700" y="2473325"/>
          <p14:tracePt t="96917" x="3568700" y="2463800"/>
          <p14:tracePt t="96929" x="3568700" y="2455863"/>
          <p14:tracePt t="96944" x="3568700" y="2447925"/>
          <p14:tracePt t="96953" x="3568700" y="2438400"/>
          <p14:tracePt t="96960" x="3568700" y="2430463"/>
          <p14:tracePt t="96969" x="3568700" y="2422525"/>
          <p14:tracePt t="96976" x="3568700" y="2405063"/>
          <p14:tracePt t="96992" x="3568700" y="2397125"/>
          <p14:tracePt t="97001" x="3568700" y="2387600"/>
          <p14:tracePt t="97017" x="3560763" y="2371725"/>
          <p14:tracePt t="97024" x="3560763" y="2354263"/>
          <p14:tracePt t="97040" x="3560763" y="2344738"/>
          <p14:tracePt t="97048" x="3560763" y="2336800"/>
          <p14:tracePt t="97056" x="3552825" y="2328863"/>
          <p14:tracePt t="97072" x="3552825" y="2311400"/>
          <p14:tracePt t="97080" x="3552825" y="2303463"/>
          <p14:tracePt t="97102" x="3552825" y="2293938"/>
          <p14:tracePt t="97109" x="3552825" y="2286000"/>
          <p14:tracePt t="97118" x="3552825" y="2278063"/>
          <p14:tracePt t="97124" x="3552825" y="2268538"/>
          <p14:tracePt t="97134" x="3552825" y="2252663"/>
          <p14:tracePt t="97140" x="3552825" y="2243138"/>
          <p14:tracePt t="97148" x="3552825" y="2227263"/>
          <p14:tracePt t="97156" x="3552825" y="2217738"/>
          <p14:tracePt t="97164" x="3552825" y="2192338"/>
          <p14:tracePt t="97172" x="3552825" y="2166938"/>
          <p14:tracePt t="97180" x="3552825" y="2159000"/>
          <p14:tracePt t="97190" x="3552825" y="2133600"/>
          <p14:tracePt t="97196" x="3552825" y="2108200"/>
          <p14:tracePt t="97206" x="3543300" y="2090738"/>
          <p14:tracePt t="97212" x="3543300" y="2073275"/>
          <p14:tracePt t="97222" x="3543300" y="2065338"/>
          <p14:tracePt t="97238" x="3543300" y="2055813"/>
          <p14:tracePt t="97254" x="3543300" y="2047875"/>
          <p14:tracePt t="97306" x="3543300" y="2039938"/>
          <p14:tracePt t="97347" x="3560763" y="2039938"/>
          <p14:tracePt t="97355" x="3578225" y="2030413"/>
          <p14:tracePt t="97363" x="3611563" y="2030413"/>
          <p14:tracePt t="97371" x="3636963" y="2030413"/>
          <p14:tracePt t="97378" x="3671888" y="2030413"/>
          <p14:tracePt t="97386" x="3713163" y="2022475"/>
          <p14:tracePt t="97394" x="3730625" y="2022475"/>
          <p14:tracePt t="97402" x="3763963" y="2022475"/>
          <p14:tracePt t="97410" x="3790950" y="2022475"/>
          <p14:tracePt t="97418" x="3806825" y="2022475"/>
          <p14:tracePt t="97429" x="3824288" y="2022475"/>
          <p14:tracePt t="97438" x="3841750" y="2022475"/>
          <p14:tracePt t="97447" x="3849688" y="2022475"/>
          <p14:tracePt t="97462" x="3857625" y="2030413"/>
          <p14:tracePt t="97473" x="3867150" y="2030413"/>
          <p14:tracePt t="97479" x="3867150" y="2039938"/>
          <p14:tracePt t="97494" x="3875088" y="2047875"/>
          <p14:tracePt t="97505" x="3883025" y="2055813"/>
          <p14:tracePt t="97521" x="3892550" y="2073275"/>
          <p14:tracePt t="97528" x="3900488" y="2082800"/>
          <p14:tracePt t="97544" x="3908425" y="2098675"/>
          <p14:tracePt t="97552" x="3908425" y="2108200"/>
          <p14:tracePt t="97561" x="3917950" y="2116138"/>
          <p14:tracePt t="97569" x="3917950" y="2124075"/>
          <p14:tracePt t="97577" x="3917950" y="2133600"/>
          <p14:tracePt t="97588" x="3917950" y="2149475"/>
          <p14:tracePt t="97593" x="3925888" y="2166938"/>
          <p14:tracePt t="97605" x="3925888" y="2184400"/>
          <p14:tracePt t="97612" x="3935413" y="2200275"/>
          <p14:tracePt t="97621" x="3935413" y="2227263"/>
          <p14:tracePt t="97628" x="3943350" y="2235200"/>
          <p14:tracePt t="97636" x="3951288" y="2243138"/>
          <p14:tracePt t="97644" x="3951288" y="2260600"/>
          <p14:tracePt t="97660" x="3951288" y="2268538"/>
          <p14:tracePt t="97668" x="3951288" y="2286000"/>
          <p14:tracePt t="97676" x="3960813" y="2286000"/>
          <p14:tracePt t="97684" x="3960813" y="2303463"/>
          <p14:tracePt t="97692" x="3968750" y="2311400"/>
          <p14:tracePt t="97702" x="3968750" y="2319338"/>
          <p14:tracePt t="97708" x="3976688" y="2336800"/>
          <p14:tracePt t="97718" x="3976688" y="2344738"/>
          <p14:tracePt t="97725" x="3976688" y="2354263"/>
          <p14:tracePt t="97736" x="3986213" y="2371725"/>
          <p14:tracePt t="97741" x="3986213" y="2379663"/>
          <p14:tracePt t="97749" x="3994150" y="2397125"/>
          <p14:tracePt t="97758" x="4002088" y="2413000"/>
          <p14:tracePt t="97765" x="4002088" y="2422525"/>
          <p14:tracePt t="97775" x="4002088" y="2430463"/>
          <p14:tracePt t="97782" x="4011613" y="2438400"/>
          <p14:tracePt t="97790" x="4011613" y="2447925"/>
          <p14:tracePt t="97800" x="4011613" y="2455863"/>
          <p14:tracePt t="97810" x="4019550" y="2463800"/>
          <p14:tracePt t="97818" x="4037013" y="2473325"/>
          <p14:tracePt t="97826" x="4037013" y="2489200"/>
          <p14:tracePt t="97834" x="4037013" y="2498725"/>
          <p14:tracePt t="97842" x="4044950" y="2498725"/>
          <p14:tracePt t="97858" x="4052888" y="2506663"/>
          <p14:tracePt t="97866" x="4062413" y="2516188"/>
          <p14:tracePt t="97874" x="4062413" y="2524125"/>
          <p14:tracePt t="97882" x="4070350" y="2524125"/>
          <p14:tracePt t="97890" x="4079875" y="2532063"/>
          <p14:tracePt t="97899" x="4079875" y="2541588"/>
          <p14:tracePt t="97906" x="4105275" y="2549525"/>
          <p14:tracePt t="97915" x="4121150" y="2566988"/>
          <p14:tracePt t="97925" x="4138613" y="2582863"/>
          <p14:tracePt t="97931" x="4164013" y="2592388"/>
          <p14:tracePt t="97939" x="4197350" y="2608263"/>
          <p14:tracePt t="97951" x="4224338" y="2617788"/>
          <p14:tracePt t="97960" x="4232275" y="2633663"/>
          <p14:tracePt t="97974" x="4240213" y="2633663"/>
          <p14:tracePt t="98073" x="4240213" y="2643188"/>
          <p14:tracePt t="98081" x="4249738" y="2651125"/>
          <p14:tracePt t="98097" x="4249738" y="2668588"/>
          <p14:tracePt t="98105" x="4257675" y="2686050"/>
          <p14:tracePt t="98119" x="4257675" y="2693988"/>
          <p14:tracePt t="98126" x="4257675" y="2711450"/>
          <p14:tracePt t="98135" x="4257675" y="2727325"/>
          <p14:tracePt t="98140" x="4257675" y="2744788"/>
          <p14:tracePt t="98148" x="4257675" y="2770188"/>
          <p14:tracePt t="98156" x="4257675" y="2778125"/>
          <p14:tracePt t="98164" x="4257675" y="2805113"/>
          <p14:tracePt t="98172" x="4257675" y="2820988"/>
          <p14:tracePt t="98180" x="4257675" y="2830513"/>
          <p14:tracePt t="98188" x="4257675" y="2855913"/>
          <p14:tracePt t="98196" x="4249738" y="2871788"/>
          <p14:tracePt t="98204" x="4249738" y="2881313"/>
          <p14:tracePt t="98212" x="4240213" y="2889250"/>
          <p14:tracePt t="98222" x="4232275" y="2906713"/>
          <p14:tracePt t="98228" x="4232275" y="2914650"/>
          <p14:tracePt t="98236" x="4232275" y="2922588"/>
          <p14:tracePt t="98244" x="4224338" y="2932113"/>
          <p14:tracePt t="98252" x="4214813" y="2940050"/>
          <p14:tracePt t="98260" x="4206875" y="2949575"/>
          <p14:tracePt t="98269" x="4206875" y="2957513"/>
          <p14:tracePt t="98277" x="4197350" y="2974975"/>
          <p14:tracePt t="98285" x="4189413" y="2982913"/>
          <p14:tracePt t="98293" x="4171950" y="3000375"/>
          <p14:tracePt t="98300" x="4171950" y="3008313"/>
          <p14:tracePt t="98310" x="4164013" y="3016250"/>
          <p14:tracePt t="98320" x="4156075" y="3025775"/>
          <p14:tracePt t="98328" x="4146550" y="3033713"/>
          <p14:tracePt t="98336" x="4146550" y="3041650"/>
          <p14:tracePt t="98346" x="4138613" y="3041650"/>
          <p14:tracePt t="98352" x="4138613" y="3051175"/>
          <p14:tracePt t="98362" x="4130675" y="3059113"/>
          <p14:tracePt t="98371" x="4130675" y="3067050"/>
          <p14:tracePt t="98378" x="4121150" y="3067050"/>
          <p14:tracePt t="98388" x="4113213" y="3067050"/>
          <p14:tracePt t="98395" x="4105275" y="3067050"/>
          <p14:tracePt t="98405" x="4105275" y="3076575"/>
          <p14:tracePt t="98411" x="4095750" y="3084513"/>
          <p14:tracePt t="98421" x="4079875" y="3084513"/>
          <p14:tracePt t="98426" x="4070350" y="3094038"/>
          <p14:tracePt t="98434" x="4044950" y="3101975"/>
          <p14:tracePt t="98442" x="4019550" y="3109913"/>
          <p14:tracePt t="98450" x="3994150" y="3109913"/>
          <p14:tracePt t="98458" x="3976688" y="3119438"/>
          <p14:tracePt t="98466" x="3943350" y="3119438"/>
          <p14:tracePt t="98474" x="3908425" y="3127375"/>
          <p14:tracePt t="98482" x="3867150" y="3127375"/>
          <p14:tracePt t="98490" x="3824288" y="3135313"/>
          <p14:tracePt t="98498" x="3773488" y="3135313"/>
          <p14:tracePt t="98506" x="3748088" y="3135313"/>
          <p14:tracePt t="98514" x="3713163" y="3135313"/>
          <p14:tracePt t="98522" x="3687763" y="3135313"/>
          <p14:tracePt t="98530" x="3671888" y="3135313"/>
          <p14:tracePt t="98538" x="3654425" y="3135313"/>
          <p14:tracePt t="98546" x="3636963" y="3135313"/>
          <p14:tracePt t="98556" x="3629025" y="3135313"/>
          <p14:tracePt t="98562" x="3619500" y="3135313"/>
          <p14:tracePt t="98571" x="3611563" y="3135313"/>
          <p14:tracePt t="98579" x="3603625" y="3127375"/>
          <p14:tracePt t="98590" x="3594100" y="3127375"/>
          <p14:tracePt t="98595" x="3586163" y="3119438"/>
          <p14:tracePt t="98613" x="3568700" y="3101975"/>
          <p14:tracePt t="98619" x="3552825" y="3094038"/>
          <p14:tracePt t="98628" x="3543300" y="3076575"/>
          <p14:tracePt t="98634" x="3535363" y="3067050"/>
          <p14:tracePt t="98644" x="3509963" y="3041650"/>
          <p14:tracePt t="98652" x="3492500" y="3016250"/>
          <p14:tracePt t="98660" x="3459163" y="2974975"/>
          <p14:tracePt t="98668" x="3433763" y="2949575"/>
          <p14:tracePt t="98676" x="3416300" y="2922588"/>
          <p14:tracePt t="98684" x="3408363" y="2897188"/>
          <p14:tracePt t="98692" x="3390900" y="2881313"/>
          <p14:tracePt t="98708" x="3382963" y="2871788"/>
          <p14:tracePt t="98716" x="3382963" y="2855913"/>
          <p14:tracePt t="98732" x="3382963" y="2838450"/>
          <p14:tracePt t="98740" x="3382963" y="2830513"/>
          <p14:tracePt t="98748" x="3382963" y="2820988"/>
          <p14:tracePt t="98756" x="3373438" y="2805113"/>
          <p14:tracePt t="98764" x="3373438" y="2795588"/>
          <p14:tracePt t="98773" x="3365500" y="2778125"/>
          <p14:tracePt t="98780" x="3365500" y="2752725"/>
          <p14:tracePt t="98788" x="3365500" y="2744788"/>
          <p14:tracePt t="98797" x="3365500" y="2719388"/>
          <p14:tracePt t="98806" x="3365500" y="2701925"/>
          <p14:tracePt t="98813" x="3365500" y="2693988"/>
          <p14:tracePt t="98823" x="3365500" y="2676525"/>
          <p14:tracePt t="98835" x="3365500" y="2668588"/>
          <p14:tracePt t="98840" x="3365500" y="2643188"/>
          <p14:tracePt t="98848" x="3373438" y="2625725"/>
          <p14:tracePt t="98856" x="3373438" y="2600325"/>
          <p14:tracePt t="98864" x="3382963" y="2592388"/>
          <p14:tracePt t="98872" x="3382963" y="2566988"/>
          <p14:tracePt t="98880" x="3390900" y="2549525"/>
          <p14:tracePt t="98890" x="3398838" y="2532063"/>
          <p14:tracePt t="98898" x="3408363" y="2498725"/>
          <p14:tracePt t="98905" x="3416300" y="2481263"/>
          <p14:tracePt t="98914" x="3433763" y="2455863"/>
          <p14:tracePt t="98920" x="3441700" y="2430463"/>
          <p14:tracePt t="98930" x="3449638" y="2413000"/>
          <p14:tracePt t="98938" x="3459163" y="2387600"/>
          <p14:tracePt t="98946" x="3459163" y="2371725"/>
          <p14:tracePt t="98962" x="3459163" y="2354263"/>
          <p14:tracePt t="98972" x="3459163" y="2344738"/>
          <p14:tracePt t="98978" x="3459163" y="2336800"/>
          <p14:tracePt t="98988" x="3459163" y="2328863"/>
          <p14:tracePt t="98994" x="3459163" y="2319338"/>
          <p14:tracePt t="99010" x="3459163" y="2303463"/>
          <p14:tracePt t="99019" x="3459163" y="2293938"/>
          <p14:tracePt t="99027" x="3459163" y="2268538"/>
          <p14:tracePt t="99036" x="3449638" y="2243138"/>
          <p14:tracePt t="99042" x="3441700" y="2217738"/>
          <p14:tracePt t="99050" x="3424238" y="2200275"/>
          <p14:tracePt t="99058" x="3416300" y="2174875"/>
          <p14:tracePt t="99068" x="3390900" y="2141538"/>
          <p14:tracePt t="99074" x="3382963" y="2116138"/>
          <p14:tracePt t="99082" x="3365500" y="2098675"/>
          <p14:tracePt t="99090" x="3355975" y="2073275"/>
          <p14:tracePt t="99098" x="3348038" y="2065338"/>
          <p14:tracePt t="99106" x="3340100" y="2039938"/>
          <p14:tracePt t="99114" x="3330575" y="2022475"/>
          <p14:tracePt t="99123" x="3314700" y="1997075"/>
          <p14:tracePt t="99132" x="3305175" y="1979613"/>
          <p14:tracePt t="99138" x="3297238" y="1954213"/>
          <p14:tracePt t="99146" x="3289300" y="1938338"/>
          <p14:tracePt t="99163" x="3289300" y="1928813"/>
          <p14:tracePt t="99175" x="3289300" y="1920875"/>
          <p14:tracePt t="99179" x="3289300" y="1911350"/>
          <p14:tracePt t="99212" x="3289300" y="1903413"/>
          <p14:tracePt t="99228" x="3289300" y="1895475"/>
          <p14:tracePt t="99252" x="3289300" y="1885950"/>
          <p14:tracePt t="99260" x="3289300" y="1878013"/>
          <p14:tracePt t="99268" x="3289300" y="1870075"/>
          <p14:tracePt t="99276" x="3297238" y="1870075"/>
          <p14:tracePt t="99284" x="3297238" y="1860550"/>
          <p14:tracePt t="99292" x="3305175" y="1852613"/>
          <p14:tracePt t="99300" x="3330575" y="1844675"/>
          <p14:tracePt t="99308" x="3340100" y="1835150"/>
          <p14:tracePt t="99316" x="3355975" y="1835150"/>
          <p14:tracePt t="99324" x="3373438" y="1827213"/>
          <p14:tracePt t="99332" x="3382963" y="1819275"/>
          <p14:tracePt t="99344" x="3408363" y="1819275"/>
          <p14:tracePt t="99352" x="3433763" y="1809750"/>
          <p14:tracePt t="99360" x="3441700" y="1809750"/>
          <p14:tracePt t="99369" x="3467100" y="1809750"/>
          <p14:tracePt t="99376" x="3475038" y="1809750"/>
          <p14:tracePt t="99384" x="3502025" y="1809750"/>
          <p14:tracePt t="99392" x="3527425" y="1809750"/>
          <p14:tracePt t="99400" x="3543300" y="1809750"/>
          <p14:tracePt t="99408" x="3568700" y="1809750"/>
          <p14:tracePt t="99416" x="3594100" y="1809750"/>
          <p14:tracePt t="99424" x="3619500" y="1819275"/>
          <p14:tracePt t="99432" x="3629025" y="1827213"/>
          <p14:tracePt t="99440" x="3646488" y="1844675"/>
          <p14:tracePt t="99448" x="3654425" y="1844675"/>
          <p14:tracePt t="99458" x="3662363" y="1860550"/>
          <p14:tracePt t="99464" x="3679825" y="1878013"/>
          <p14:tracePt t="99474" x="3687763" y="1885950"/>
          <p14:tracePt t="99480" x="3705225" y="1911350"/>
          <p14:tracePt t="99490" x="3722688" y="1946275"/>
          <p14:tracePt t="99496" x="3730625" y="1971675"/>
          <p14:tracePt t="99506" x="3748088" y="2005013"/>
          <p14:tracePt t="99514" x="3763963" y="2055813"/>
          <p14:tracePt t="99522" x="3773488" y="2082800"/>
          <p14:tracePt t="99530" x="3790950" y="2133600"/>
          <p14:tracePt t="99538" x="3824288" y="2209800"/>
          <p14:tracePt t="99550" x="3832225" y="2252663"/>
          <p14:tracePt t="99558" x="3883025" y="2344738"/>
          <p14:tracePt t="99566" x="3883025" y="2362200"/>
          <p14:tracePt t="99574" x="3883025" y="2379663"/>
          <p14:tracePt t="99582" x="3892550" y="2397125"/>
          <p14:tracePt t="99590" x="3900488" y="2413000"/>
          <p14:tracePt t="99598" x="3908425" y="2422525"/>
          <p14:tracePt t="99606" x="3908425" y="2430463"/>
          <p14:tracePt t="99614" x="3908425" y="2438400"/>
          <p14:tracePt t="99622" x="3908425" y="2447925"/>
          <p14:tracePt t="99630" x="3908425" y="2455863"/>
          <p14:tracePt t="99638" x="3917950" y="2463800"/>
          <p14:tracePt t="99647" x="3917950" y="2473325"/>
          <p14:tracePt t="99679" x="3917950" y="2481263"/>
          <p14:tracePt t="99694" x="3917950" y="2489200"/>
          <p14:tracePt t="99808" x="3917950" y="2498725"/>
          <p14:tracePt t="99852" x="3925888" y="2506663"/>
          <p14:tracePt t="99860" x="3935413" y="2516188"/>
          <p14:tracePt t="99868" x="3943350" y="2524125"/>
          <p14:tracePt t="99876" x="3943350" y="2541588"/>
          <p14:tracePt t="99884" x="3951288" y="2541588"/>
          <p14:tracePt t="99896" x="3960813" y="2557463"/>
          <p14:tracePt t="99905" x="3960813" y="2566988"/>
          <p14:tracePt t="99912" x="3968750" y="2566988"/>
          <p14:tracePt t="99921" x="3968750" y="2574925"/>
          <p14:tracePt t="99928" x="3968750" y="2582863"/>
          <p14:tracePt t="99936" x="3976688" y="2582863"/>
          <p14:tracePt t="99944" x="3976688" y="2592388"/>
          <p14:tracePt t="99952" x="3986213" y="2592388"/>
          <p14:tracePt t="99968" x="3986213" y="2600325"/>
          <p14:tracePt t="99992" x="3994150" y="2608263"/>
          <p14:tracePt t="100037" x="3994150" y="2617788"/>
          <p14:tracePt t="100060" x="4002088" y="2625725"/>
          <p14:tracePt t="100083" x="4002088" y="2633663"/>
          <p14:tracePt t="100093" x="4011613" y="2633663"/>
          <p14:tracePt t="100111" x="4011613" y="2643188"/>
          <p14:tracePt t="100122" x="4011613" y="2651125"/>
          <p14:tracePt t="100137" x="4019550" y="2651125"/>
          <p14:tracePt t="100143" x="4019550" y="2660650"/>
          <p14:tracePt t="100151" x="4027488" y="2660650"/>
          <p14:tracePt t="100158" x="4027488" y="2668588"/>
          <p14:tracePt t="100167" x="4037013" y="2676525"/>
          <p14:tracePt t="100182" x="4037013" y="2686050"/>
          <p14:tracePt t="100190" x="4037013" y="2693988"/>
          <p14:tracePt t="100214" x="4044950" y="2701925"/>
          <p14:tracePt t="100230" x="4044950" y="2711450"/>
          <p14:tracePt t="100238" x="4052888" y="2719388"/>
          <p14:tracePt t="100246" x="4052888" y="2727325"/>
          <p14:tracePt t="100254" x="4052888" y="2736850"/>
          <p14:tracePt t="100262" x="4052888" y="2744788"/>
          <p14:tracePt t="100279" x="4052888" y="2762250"/>
          <p14:tracePt t="100295" x="4052888" y="2778125"/>
          <p14:tracePt t="100306" x="4052888" y="2787650"/>
          <p14:tracePt t="100319" x="4052888" y="2795588"/>
          <p14:tracePt t="100328" x="4062413" y="2805113"/>
          <p14:tracePt t="100335" x="4062413" y="2813050"/>
          <p14:tracePt t="100352" x="4062413" y="2820988"/>
          <p14:tracePt t="100368" x="4062413" y="2830513"/>
          <p14:tracePt t="100392" x="4062413" y="2838450"/>
          <p14:tracePt t="100400" x="4062413" y="2846388"/>
          <p14:tracePt t="100425" x="4062413" y="2855913"/>
          <p14:tracePt t="100458" x="4062413" y="2863850"/>
          <p14:tracePt t="100491" x="4062413" y="2871788"/>
          <p14:tracePt t="100521" x="4052888" y="2871788"/>
          <p14:tracePt t="100627" x="4052888" y="2881313"/>
          <p14:tracePt t="100667" x="4044950" y="2881313"/>
          <p14:tracePt t="100691" x="4044950" y="2889250"/>
          <p14:tracePt t="100806" x="4044950" y="2897188"/>
          <p14:tracePt t="100837" x="4044950" y="2906713"/>
          <p14:tracePt t="100851" x="4037013" y="2906713"/>
          <p14:tracePt t="100859" x="4037013" y="2914650"/>
          <p14:tracePt t="100906" x="4027488" y="2914650"/>
          <p14:tracePt t="100941" x="4027488" y="2922588"/>
          <p14:tracePt t="100965" x="4019550" y="2932113"/>
          <p14:tracePt t="100989" x="4019550" y="2949575"/>
          <p14:tracePt t="100996" x="4011613" y="2965450"/>
          <p14:tracePt t="101004" x="4002088" y="2974975"/>
          <p14:tracePt t="101012" x="4002088" y="2990850"/>
          <p14:tracePt t="101020" x="3994150" y="3008313"/>
          <p14:tracePt t="101028" x="3986213" y="3033713"/>
          <p14:tracePt t="101037" x="3976688" y="3041650"/>
          <p14:tracePt t="101044" x="3960813" y="3067050"/>
          <p14:tracePt t="101052" x="3960813" y="3094038"/>
          <p14:tracePt t="101060" x="3951288" y="3101975"/>
          <p14:tracePt t="101068" x="3935413" y="3127375"/>
          <p14:tracePt t="101076" x="3917950" y="3160713"/>
          <p14:tracePt t="101084" x="3908425" y="3178175"/>
          <p14:tracePt t="101092" x="3883025" y="3203575"/>
          <p14:tracePt t="101100" x="3867150" y="3221038"/>
          <p14:tracePt t="101108" x="3841750" y="3238500"/>
          <p14:tracePt t="101116" x="3824288" y="3263900"/>
          <p14:tracePt t="101139" x="3748088" y="3330575"/>
          <p14:tracePt t="101141" x="3705225" y="3355975"/>
          <p14:tracePt t="101148" x="3687763" y="3373438"/>
          <p14:tracePt t="101156" x="3646488" y="3398838"/>
          <p14:tracePt t="101166" x="3586163" y="3441700"/>
          <p14:tracePt t="101172" x="3535363" y="3475038"/>
          <p14:tracePt t="101182" x="3502025" y="3502025"/>
          <p14:tracePt t="101189" x="3433763" y="3543300"/>
          <p14:tracePt t="101198" x="3348038" y="3586163"/>
          <p14:tracePt t="101207" x="3322638" y="3594100"/>
          <p14:tracePt t="101214" x="3254375" y="3636963"/>
          <p14:tracePt t="101223" x="3203575" y="3654425"/>
          <p14:tracePt t="101230" x="3178175" y="3662363"/>
          <p14:tracePt t="101238" x="3160713" y="3679825"/>
          <p14:tracePt t="101246" x="3135313" y="3687763"/>
          <p14:tracePt t="101254" x="3127375" y="3697288"/>
          <p14:tracePt t="101270" x="3119438" y="3697288"/>
          <p14:tracePt t="101320" x="3109913" y="3697288"/>
          <p14:tracePt t="101330" x="3094038" y="3697288"/>
          <p14:tracePt t="101346" x="3076575" y="3697288"/>
          <p14:tracePt t="101354" x="3067050" y="3687763"/>
          <p14:tracePt t="101370" x="3059113" y="3687763"/>
          <p14:tracePt t="101380" x="3051175" y="3687763"/>
          <p14:tracePt t="101465" x="3067050" y="3687763"/>
          <p14:tracePt t="101471" x="3101975" y="3697288"/>
          <p14:tracePt t="101481" x="3160713" y="3705225"/>
          <p14:tracePt t="101490" x="3221038" y="3713163"/>
          <p14:tracePt t="101497" x="3330575" y="3713163"/>
          <p14:tracePt t="101508" x="3467100" y="3713163"/>
          <p14:tracePt t="101513" x="3568700" y="3730625"/>
          <p14:tracePt t="101522" x="3671888" y="3730625"/>
          <p14:tracePt t="101529" x="3773488" y="3730625"/>
          <p14:tracePt t="101537" x="3925888" y="3730625"/>
          <p14:tracePt t="101546" x="4011613" y="3730625"/>
          <p14:tracePt t="101552" x="4052888" y="3730625"/>
          <p14:tracePt t="101560" x="4113213" y="3730625"/>
          <p14:tracePt t="101568" x="4156075" y="3730625"/>
          <p14:tracePt t="101576" x="4164013" y="3730625"/>
          <p14:tracePt t="101632" x="4171950" y="3730625"/>
          <p14:tracePt t="101640" x="4171950" y="3738563"/>
          <p14:tracePt t="101648" x="4181475" y="3738563"/>
          <p14:tracePt t="101656" x="4181475" y="3748088"/>
          <p14:tracePt t="101664" x="4189413" y="3756025"/>
          <p14:tracePt t="101672" x="4189413" y="3763963"/>
          <p14:tracePt t="101680" x="4197350" y="3781425"/>
          <p14:tracePt t="101690" x="4206875" y="3781425"/>
          <p14:tracePt t="101696" x="4206875" y="3806825"/>
          <p14:tracePt t="101705" x="4214813" y="3816350"/>
          <p14:tracePt t="101712" x="4224338" y="3841750"/>
          <p14:tracePt t="101720" x="4224338" y="3867150"/>
          <p14:tracePt t="101730" x="4224338" y="3892550"/>
          <p14:tracePt t="101738" x="4232275" y="3908425"/>
          <p14:tracePt t="101744" x="4240213" y="3935413"/>
          <p14:tracePt t="101754" x="4240213" y="3968750"/>
          <p14:tracePt t="101760" x="4249738" y="3994150"/>
          <p14:tracePt t="101771" x="4249738" y="4019550"/>
          <p14:tracePt t="101779" x="4249738" y="4095750"/>
          <p14:tracePt t="101788" x="4249738" y="4156075"/>
          <p14:tracePt t="101794" x="4249738" y="4206875"/>
          <p14:tracePt t="101802" x="4249738" y="4275138"/>
          <p14:tracePt t="101810" x="4240213" y="4376738"/>
          <p14:tracePt t="101818" x="4232275" y="4435475"/>
          <p14:tracePt t="101826" x="4214813" y="4503738"/>
          <p14:tracePt t="101834" x="4206875" y="4538663"/>
          <p14:tracePt t="101842" x="4206875" y="4554538"/>
          <p14:tracePt t="101850" x="4206875" y="4579938"/>
          <p14:tracePt t="101858" x="4206875" y="4597400"/>
          <p14:tracePt t="101866" x="4197350" y="4622800"/>
          <p14:tracePt t="101874" x="4197350" y="4640263"/>
          <p14:tracePt t="101882" x="4189413" y="4648200"/>
          <p14:tracePt t="101892" x="4189413" y="4657725"/>
          <p14:tracePt t="101903" x="4181475" y="4665663"/>
          <p14:tracePt t="101919" x="4171950" y="4665663"/>
          <p14:tracePt t="101942" x="4171950" y="4673600"/>
          <p14:tracePt t="101961" x="4164013" y="4673600"/>
          <p14:tracePt t="101967" x="4156075" y="4683125"/>
          <p14:tracePt t="101976" x="4156075" y="4691063"/>
          <p14:tracePt t="101983" x="4138613" y="4691063"/>
          <p14:tracePt t="101994" x="4130675" y="4699000"/>
          <p14:tracePt t="101999" x="4113213" y="4716463"/>
          <p14:tracePt t="102007" x="4095750" y="4724400"/>
          <p14:tracePt t="102014" x="4087813" y="4733925"/>
          <p14:tracePt t="102022" x="4079875" y="4741863"/>
          <p14:tracePt t="102031" x="4062413" y="4749800"/>
          <p14:tracePt t="102039" x="4044950" y="4749800"/>
          <p14:tracePt t="102049" x="4037013" y="4759325"/>
          <p14:tracePt t="102061" x="4019550" y="4767263"/>
          <p14:tracePt t="102065" x="4002088" y="4767263"/>
          <p14:tracePt t="102075" x="3976688" y="4775200"/>
          <p14:tracePt t="102080" x="3968750" y="4775200"/>
          <p14:tracePt t="102088" x="3943350" y="4775200"/>
          <p14:tracePt t="102096" x="3925888" y="4775200"/>
          <p14:tracePt t="102105" x="3892550" y="4775200"/>
          <p14:tracePt t="102112" x="3867150" y="4775200"/>
          <p14:tracePt t="102121" x="3849688" y="4775200"/>
          <p14:tracePt t="102139" x="3756025" y="4767263"/>
          <p14:tracePt t="102144" x="3713163" y="4767263"/>
          <p14:tracePt t="102152" x="3679825" y="4749800"/>
          <p14:tracePt t="102160" x="3636963" y="4749800"/>
          <p14:tracePt t="102169" x="3586163" y="4733925"/>
          <p14:tracePt t="102177" x="3568700" y="4733925"/>
          <p14:tracePt t="102185" x="3543300" y="4724400"/>
          <p14:tracePt t="102193" x="3517900" y="4724400"/>
          <p14:tracePt t="102201" x="3492500" y="4716463"/>
          <p14:tracePt t="102209" x="3475038" y="4716463"/>
          <p14:tracePt t="102216" x="3459163" y="4708525"/>
          <p14:tracePt t="102224" x="3433763" y="4699000"/>
          <p14:tracePt t="102232" x="3390900" y="4691063"/>
          <p14:tracePt t="102242" x="3365500" y="4673600"/>
          <p14:tracePt t="102252" x="3340100" y="4665663"/>
          <p14:tracePt t="102260" x="3297238" y="4640263"/>
          <p14:tracePt t="102268" x="3271838" y="4630738"/>
          <p14:tracePt t="102276" x="3246438" y="4622800"/>
          <p14:tracePt t="102284" x="3228975" y="4614863"/>
          <p14:tracePt t="102292" x="3211513" y="4614863"/>
          <p14:tracePt t="102300" x="3195638" y="4605338"/>
          <p14:tracePt t="102310" x="3195638" y="4597400"/>
          <p14:tracePt t="102316" x="3186113" y="4589463"/>
          <p14:tracePt t="102326" x="3178175" y="4589463"/>
          <p14:tracePt t="102470" x="3178175" y="4579938"/>
          <p14:tracePt t="102478" x="3195638" y="4579938"/>
          <p14:tracePt t="102494" x="3211513" y="4579938"/>
          <p14:tracePt t="102502" x="3228975" y="4579938"/>
          <p14:tracePt t="102512" x="3238500" y="4579938"/>
          <p14:tracePt t="102526" x="3254375" y="4579938"/>
          <p14:tracePt t="102542" x="3271838" y="4579938"/>
          <p14:tracePt t="102550" x="3279775" y="4579938"/>
          <p14:tracePt t="102590" x="3263900" y="4579938"/>
          <p14:tracePt t="102598" x="3246438" y="4579938"/>
          <p14:tracePt t="102608" x="3221038" y="4579938"/>
          <p14:tracePt t="102616" x="3186113" y="4579938"/>
          <p14:tracePt t="102622" x="3144838" y="4579938"/>
          <p14:tracePt t="102632" x="3119438" y="4579938"/>
          <p14:tracePt t="102640" x="3084513" y="4579938"/>
          <p14:tracePt t="102648" x="3051175" y="4579938"/>
          <p14:tracePt t="102656" x="3041650" y="4579938"/>
          <p14:tracePt t="102704" x="3051175" y="4579938"/>
          <p14:tracePt t="102713" x="3119438" y="4579938"/>
          <p14:tracePt t="102722" x="3203575" y="4572000"/>
          <p14:tracePt t="102729" x="3340100" y="4564063"/>
          <p14:tracePt t="102739" x="3484563" y="4546600"/>
          <p14:tracePt t="102745" x="3586163" y="4538663"/>
          <p14:tracePt t="102778" x="3806825" y="4521200"/>
          <p14:tracePt t="102785" x="4308475" y="4460875"/>
          <p14:tracePt t="102792" x="4513263" y="4460875"/>
          <p14:tracePt t="102801" x="4564063" y="4460875"/>
          <p14:tracePt t="102808" x="4579938" y="4460875"/>
          <p14:tracePt t="102883" x="4564063" y="4460875"/>
          <p14:tracePt t="102889" x="4538663" y="4452938"/>
          <p14:tracePt t="102899" x="4486275" y="4445000"/>
          <p14:tracePt t="102904" x="4427538" y="4435475"/>
          <p14:tracePt t="102916" x="4394200" y="4427538"/>
          <p14:tracePt t="102926" x="4351338" y="4427538"/>
          <p14:tracePt t="102934" x="4316413" y="4419600"/>
          <p14:tracePt t="102943" x="4308475" y="4419600"/>
          <p14:tracePt t="102951" x="4300538" y="4419600"/>
          <p14:tracePt t="102962" x="4300538" y="4410075"/>
          <p14:tracePt t="103099" x="4316413" y="4410075"/>
          <p14:tracePt t="103110" x="4333875" y="4410075"/>
          <p14:tracePt t="103114" x="4341813" y="4410075"/>
          <p14:tracePt t="103123" x="4359275" y="4419600"/>
          <p14:tracePt t="103130" x="4376738" y="4427538"/>
          <p14:tracePt t="103138" x="4376738" y="4435475"/>
          <p14:tracePt t="103146" x="4394200" y="4445000"/>
          <p14:tracePt t="103155" x="4410075" y="4452938"/>
          <p14:tracePt t="103162" x="4427538" y="4470400"/>
          <p14:tracePt t="103172" x="4427538" y="4478338"/>
          <p14:tracePt t="103178" x="4435475" y="4486275"/>
          <p14:tracePt t="103188" x="4445000" y="4495800"/>
          <p14:tracePt t="103196" x="4445000" y="4503738"/>
          <p14:tracePt t="103204" x="4452938" y="4503738"/>
          <p14:tracePt t="103212" x="4460875" y="4513263"/>
          <p14:tracePt t="103221" x="4470400" y="4521200"/>
          <p14:tracePt t="103244" x="4470400" y="4529138"/>
          <p14:tracePt t="103252" x="4470400" y="4538663"/>
          <p14:tracePt t="103284" x="4478338" y="4538663"/>
          <p14:tracePt t="103413" x="4478338" y="4546600"/>
          <p14:tracePt t="103421" x="4478338" y="4564063"/>
          <p14:tracePt t="103428" x="4478338" y="4579938"/>
          <p14:tracePt t="103436" x="4470400" y="4589463"/>
          <p14:tracePt t="103446" x="4470400" y="4614863"/>
          <p14:tracePt t="103452" x="4460875" y="4640263"/>
          <p14:tracePt t="103462" x="4460875" y="4648200"/>
          <p14:tracePt t="103468" x="4460875" y="4665663"/>
          <p14:tracePt t="103482" x="4452938" y="4691063"/>
          <p14:tracePt t="103490" x="4452938" y="4699000"/>
          <p14:tracePt t="103498" x="4445000" y="4716463"/>
          <p14:tracePt t="103506" x="4445000" y="4741863"/>
          <p14:tracePt t="103514" x="4435475" y="4759325"/>
          <p14:tracePt t="103526" x="4427538" y="4767263"/>
          <p14:tracePt t="103530" x="4427538" y="4775200"/>
          <p14:tracePt t="103538" x="4427538" y="4784725"/>
          <p14:tracePt t="103546" x="4419600" y="4784725"/>
          <p14:tracePt t="103555" x="4419600" y="4792663"/>
          <p14:tracePt t="105446" x="4410075" y="4784725"/>
          <p14:tracePt t="105450" x="4384675" y="4749800"/>
          <p14:tracePt t="105460" x="4341813" y="4699000"/>
          <p14:tracePt t="105468" x="4325938" y="4665663"/>
          <p14:tracePt t="105476" x="4300538" y="4640263"/>
          <p14:tracePt t="105484" x="4291013" y="4614863"/>
          <p14:tracePt t="105492" x="4283075" y="4589463"/>
          <p14:tracePt t="105500" x="4265613" y="4572000"/>
          <p14:tracePt t="105508" x="4257675" y="4554538"/>
          <p14:tracePt t="105516" x="4257675" y="4538663"/>
          <p14:tracePt t="105524" x="4249738" y="4521200"/>
          <p14:tracePt t="105532" x="4240213" y="4495800"/>
          <p14:tracePt t="105540" x="4232275" y="4486275"/>
          <p14:tracePt t="105549" x="4232275" y="4460875"/>
          <p14:tracePt t="105557" x="4232275" y="4445000"/>
          <p14:tracePt t="105565" x="4232275" y="4435475"/>
          <p14:tracePt t="105572" x="4232275" y="4410075"/>
          <p14:tracePt t="105580" x="4232275" y="4402138"/>
          <p14:tracePt t="105589" x="4232275" y="4384675"/>
          <p14:tracePt t="105599" x="4232275" y="4368800"/>
          <p14:tracePt t="105605" x="4232275" y="4359275"/>
          <p14:tracePt t="105614" x="4232275" y="4341813"/>
          <p14:tracePt t="105622" x="4232275" y="4333875"/>
          <p14:tracePt t="105653" x="4232275" y="4325938"/>
          <p14:tracePt t="106484" x="4224338" y="4325938"/>
          <p14:tracePt t="106490" x="4206875" y="4333875"/>
          <p14:tracePt t="106499" x="4171950" y="4351338"/>
          <p14:tracePt t="106506" x="4164013" y="4359275"/>
          <p14:tracePt t="106514" x="4138613" y="4368800"/>
          <p14:tracePt t="106522" x="4113213" y="4376738"/>
          <p14:tracePt t="106530" x="4079875" y="4402138"/>
          <p14:tracePt t="106538" x="4052888" y="4419600"/>
          <p14:tracePt t="106546" x="4027488" y="4435475"/>
          <p14:tracePt t="106555" x="4019550" y="4452938"/>
          <p14:tracePt t="106565" x="3994150" y="4460875"/>
          <p14:tracePt t="106571" x="3976688" y="4478338"/>
          <p14:tracePt t="106580" x="3960813" y="4478338"/>
          <p14:tracePt t="106587" x="3951288" y="4495800"/>
          <p14:tracePt t="106596" x="3935413" y="4503738"/>
          <p14:tracePt t="106602" x="3925888" y="4513263"/>
          <p14:tracePt t="106612" x="3917950" y="4521200"/>
          <p14:tracePt t="106628" x="3908425" y="4521200"/>
          <p14:tracePt t="106637" x="3900488" y="4521200"/>
          <p14:tracePt t="106646" x="3900488" y="4529138"/>
          <p14:tracePt t="106656" x="3892550" y="4529138"/>
          <p14:tracePt t="107264" x="3892550" y="4521200"/>
          <p14:tracePt t="107272" x="3892550" y="4495800"/>
          <p14:tracePt t="107280" x="3849688" y="4470400"/>
          <p14:tracePt t="107288" x="3781425" y="4445000"/>
          <p14:tracePt t="107538" x="3790950" y="4452938"/>
          <p14:tracePt t="107547" x="3806825" y="4460875"/>
          <p14:tracePt t="107554" x="3816350" y="4478338"/>
          <p14:tracePt t="107563" x="3824288" y="4495800"/>
          <p14:tracePt t="107571" x="3841750" y="4503738"/>
          <p14:tracePt t="107578" x="3857625" y="4513263"/>
          <p14:tracePt t="107586" x="3875088" y="4529138"/>
          <p14:tracePt t="107594" x="3883025" y="4538663"/>
          <p14:tracePt t="107602" x="3900488" y="4554538"/>
          <p14:tracePt t="107610" x="3917950" y="4572000"/>
          <p14:tracePt t="107618" x="3943350" y="4597400"/>
          <p14:tracePt t="107626" x="3951288" y="4605338"/>
          <p14:tracePt t="107634" x="3951288" y="4622800"/>
          <p14:tracePt t="107642" x="3968750" y="4648200"/>
          <p14:tracePt t="107650" x="3986213" y="4673600"/>
          <p14:tracePt t="107658" x="4011613" y="4699000"/>
          <p14:tracePt t="107669" x="4037013" y="4724400"/>
          <p14:tracePt t="107679" x="4052888" y="4759325"/>
          <p14:tracePt t="107687" x="4079875" y="4784725"/>
          <p14:tracePt t="107695" x="4130675" y="4810125"/>
          <p14:tracePt t="107706" x="4197350" y="4878388"/>
          <p14:tracePt t="107710" x="4283075" y="4946650"/>
          <p14:tracePt t="107720" x="4376738" y="4987925"/>
          <p14:tracePt t="107726" x="4452938" y="5048250"/>
          <p14:tracePt t="107737" x="4673600" y="5149850"/>
          <p14:tracePt t="107742" x="4860925" y="5235575"/>
          <p14:tracePt t="107752" x="5038725" y="5302250"/>
          <p14:tracePt t="107760" x="5200650" y="5370513"/>
          <p14:tracePt t="107769" x="5327650" y="5421313"/>
          <p14:tracePt t="107776" x="5524500" y="5489575"/>
          <p14:tracePt t="107786" x="5676900" y="5549900"/>
          <p14:tracePt t="107793" x="5778500" y="5600700"/>
          <p14:tracePt t="107802" x="5915025" y="5634038"/>
          <p14:tracePt t="107809" x="5999163" y="5668963"/>
          <p14:tracePt t="107818" x="6092825" y="5702300"/>
          <p14:tracePt t="107825" x="6153150" y="5727700"/>
          <p14:tracePt t="107833" x="6203950" y="5753100"/>
          <p14:tracePt t="107842" x="6246813" y="5778500"/>
          <p14:tracePt t="107849" x="6288088" y="5803900"/>
          <p14:tracePt t="107857" x="6323013" y="5821363"/>
          <p14:tracePt t="107864" x="6356350" y="5864225"/>
          <p14:tracePt t="107874" x="6365875" y="5872163"/>
          <p14:tracePt t="107885" x="6373813" y="5880100"/>
          <p14:tracePt t="107892" x="6381750" y="5897563"/>
          <p14:tracePt t="107908" x="6391275" y="5905500"/>
          <p14:tracePt t="107932" x="6399213" y="5905500"/>
          <p14:tracePt t="107956" x="6407150" y="5905500"/>
          <p14:tracePt t="108033" x="6416675" y="5905500"/>
          <p14:tracePt t="108038" x="6424613" y="5905500"/>
          <p14:tracePt t="108054" x="6442075" y="5905500"/>
          <p14:tracePt t="108062" x="6450013" y="5905500"/>
          <p14:tracePt t="108078" x="6467475" y="5905500"/>
          <p14:tracePt t="108086" x="6475413" y="5905500"/>
          <p14:tracePt t="108103" x="6483350" y="5897563"/>
          <p14:tracePt t="108111" x="6492875" y="5897563"/>
          <p14:tracePt t="108124" x="6500813" y="5897563"/>
          <p14:tracePt t="108143" x="6510338" y="5897563"/>
          <p14:tracePt t="108151" x="6518275" y="5905500"/>
          <p14:tracePt t="108159" x="6526213" y="5922963"/>
          <p14:tracePt t="108167" x="6543675" y="5940425"/>
          <p14:tracePt t="108175" x="6561138" y="5948363"/>
          <p14:tracePt t="108183" x="6586538" y="5973763"/>
          <p14:tracePt t="108191" x="6619875" y="5991225"/>
          <p14:tracePt t="108199" x="6645275" y="5991225"/>
          <p14:tracePt t="108206" x="6654800" y="5999163"/>
          <p14:tracePt t="108214" x="6680200" y="6016625"/>
          <p14:tracePt t="108222" x="6705600" y="6034088"/>
          <p14:tracePt t="108233" x="6731000" y="6049963"/>
          <p14:tracePt t="108238" x="6746875" y="6059488"/>
          <p14:tracePt t="108246" x="6764338" y="6076950"/>
          <p14:tracePt t="108256" x="6789738" y="6084888"/>
          <p14:tracePt t="108262" x="6807200" y="6084888"/>
          <p14:tracePt t="108280" x="6815138" y="6092825"/>
          <p14:tracePt t="108286" x="6840538" y="6092825"/>
          <p14:tracePt t="108297" x="6858000" y="6102350"/>
          <p14:tracePt t="108303" x="6875463" y="6102350"/>
          <p14:tracePt t="108313" x="6891338" y="6102350"/>
          <p14:tracePt t="108322" x="6926263" y="6102350"/>
          <p14:tracePt t="108329" x="6934200" y="6102350"/>
          <p14:tracePt t="108345" x="6951663" y="6102350"/>
          <p14:tracePt t="108353" x="6994525" y="6110288"/>
          <p14:tracePt t="108364" x="7010400" y="6118225"/>
          <p14:tracePt t="108372" x="7035800" y="6127750"/>
          <p14:tracePt t="108389" x="7088188" y="6161088"/>
          <p14:tracePt t="108397" x="7113588" y="6178550"/>
          <p14:tracePt t="108406" x="7172325" y="6229350"/>
          <p14:tracePt t="108413" x="7189788" y="6246813"/>
          <p14:tracePt t="108422" x="7205663" y="6262688"/>
          <p14:tracePt t="108429" x="7205663" y="6272213"/>
          <p14:tracePt t="108438" x="7223125" y="6305550"/>
          <p14:tracePt t="108445" x="7232650" y="6330950"/>
          <p14:tracePt t="108453" x="7248525" y="6356350"/>
          <p14:tracePt t="108461" x="7258050" y="6381750"/>
          <p14:tracePt t="108469" x="7265988" y="6399213"/>
          <p14:tracePt t="108477" x="7265988" y="6432550"/>
          <p14:tracePt t="108485" x="7273925" y="6467475"/>
          <p14:tracePt t="108493" x="7283450" y="6510338"/>
          <p14:tracePt t="108503" x="7291388" y="6535738"/>
          <p14:tracePt t="108508" x="7291388" y="6569075"/>
          <p14:tracePt t="108517" x="7299325" y="6594475"/>
          <p14:tracePt t="108524" x="7299325" y="6611938"/>
          <p14:tracePt t="108533" x="7299325" y="6637338"/>
          <p14:tracePt t="108540" x="7299325" y="6662738"/>
          <p14:tracePt t="108549" x="7299325" y="6670675"/>
          <p14:tracePt t="108556" x="7299325" y="6705600"/>
          <p14:tracePt t="108564" x="7291388" y="6731000"/>
          <p14:tracePt t="108572" x="7291388" y="6746875"/>
          <p14:tracePt t="108582" x="7273925" y="6772275"/>
          <p14:tracePt t="108590" x="7265988" y="6799263"/>
          <p14:tracePt t="108598" x="7248525" y="6815138"/>
          <p14:tracePt t="108606" x="7240588" y="6824663"/>
          <p14:tracePt t="108614" x="7223125" y="6840538"/>
          <p14:tracePt t="108622" x="7197725" y="6850063"/>
          <p14:tracePt t="108759" x="6356350" y="6832600"/>
          <p14:tracePt t="108767" x="6229350" y="6807200"/>
          <p14:tracePt t="108775" x="6127750" y="6799263"/>
          <p14:tracePt t="108783" x="6042025" y="6799263"/>
          <p14:tracePt t="108791" x="5905500" y="6781800"/>
          <p14:tracePt t="108799" x="5803900" y="6772275"/>
          <p14:tracePt t="108808" x="5761038" y="6772275"/>
          <p14:tracePt t="108815" x="5684838" y="6764338"/>
          <p14:tracePt t="108824" x="5651500" y="6756400"/>
          <p14:tracePt t="108831" x="5626100" y="6756400"/>
          <p14:tracePt t="108839" x="5608638" y="6746875"/>
          <p14:tracePt t="108852" x="5583238" y="6738938"/>
          <p14:tracePt t="108900" x="5575300" y="6731000"/>
          <p14:tracePt t="108917" x="5557838" y="6713538"/>
          <p14:tracePt t="108924" x="5549900" y="6696075"/>
          <p14:tracePt t="108932" x="5532438" y="6670675"/>
          <p14:tracePt t="108940" x="5532438" y="6662738"/>
          <p14:tracePt t="108950" x="5514975" y="6637338"/>
          <p14:tracePt t="108956" x="5507038" y="6611938"/>
          <p14:tracePt t="108964" x="5489575" y="6594475"/>
          <p14:tracePt t="108980" x="5489575" y="6586538"/>
          <p14:tracePt t="108988" x="5489575" y="6577013"/>
          <p14:tracePt t="109021" x="5489575" y="6569075"/>
          <p14:tracePt t="109158" x="5489575" y="6561138"/>
          <p14:tracePt t="109167" x="5481638" y="6551613"/>
          <p14:tracePt t="109199" x="5481638" y="6543675"/>
          <p14:tracePt t="109214" x="5481638" y="6535738"/>
          <p14:tracePt t="109230" x="5481638" y="6526213"/>
          <p14:tracePt t="109238" x="5472113" y="6526213"/>
          <p14:tracePt t="109246" x="5472113" y="6518275"/>
          <p14:tracePt t="109254" x="5472113" y="6510338"/>
          <p14:tracePt t="109521" x="5464175" y="6500813"/>
          <p14:tracePt t="109528" x="5456238" y="6432550"/>
          <p14:tracePt t="109537" x="5430838" y="6348413"/>
          <p14:tracePt t="109544" x="5421313" y="6262688"/>
          <p14:tracePt t="109552" x="5413375" y="6143625"/>
          <p14:tracePt t="109560" x="5395913" y="6059488"/>
          <p14:tracePt t="109568" x="5380038" y="5932488"/>
          <p14:tracePt t="109576" x="5380038" y="5829300"/>
          <p14:tracePt t="109584" x="5380038" y="5761038"/>
          <p14:tracePt t="109592" x="5380038" y="5659438"/>
          <p14:tracePt t="109600" x="5380038" y="5591175"/>
          <p14:tracePt t="109608" x="5380038" y="5540375"/>
          <p14:tracePt t="109616" x="5380038" y="5472113"/>
          <p14:tracePt t="109624" x="5387975" y="5370513"/>
          <p14:tracePt t="109632" x="5387975" y="5286375"/>
          <p14:tracePt t="109640" x="5405438" y="5175250"/>
          <p14:tracePt t="109648" x="5413375" y="5030788"/>
          <p14:tracePt t="109656" x="5421313" y="4919663"/>
          <p14:tracePt t="109664" x="5421313" y="4818063"/>
          <p14:tracePt t="109672" x="5456238" y="4572000"/>
          <p14:tracePt t="109680" x="5464175" y="4419600"/>
          <p14:tracePt t="109691" x="5464175" y="4316413"/>
          <p14:tracePt t="109696" x="5464175" y="4197350"/>
          <p14:tracePt t="109706" x="5464175" y="4052888"/>
          <p14:tracePt t="109712" x="5456238" y="3951288"/>
          <p14:tracePt t="109722" x="5456238" y="3908425"/>
          <p14:tracePt t="109730" x="5438775" y="3824288"/>
          <p14:tracePt t="109738" x="5430838" y="3763963"/>
          <p14:tracePt t="109746" x="5430838" y="3687763"/>
          <p14:tracePt t="109754" x="5421313" y="3578225"/>
          <p14:tracePt t="109762" x="5421313" y="3492500"/>
          <p14:tracePt t="109771" x="5405438" y="3408363"/>
          <p14:tracePt t="109782" x="5395913" y="3305175"/>
          <p14:tracePt t="109791" x="5387975" y="3203575"/>
          <p14:tracePt t="109799" x="5387975" y="3144838"/>
          <p14:tracePt t="109807" x="5380038" y="3101975"/>
          <p14:tracePt t="109815" x="5370513" y="3041650"/>
          <p14:tracePt t="109823" x="5370513" y="3008313"/>
          <p14:tracePt t="109831" x="5362575" y="2982913"/>
          <p14:tracePt t="109839" x="5362575" y="2974975"/>
          <p14:tracePt t="109847" x="5362575" y="2965450"/>
          <p14:tracePt t="109855" x="5353050" y="2965450"/>
          <p14:tracePt t="111228" x="5353050" y="2974975"/>
          <p14:tracePt t="111236" x="5353050" y="2982913"/>
          <p14:tracePt t="111245" x="5353050" y="2990850"/>
          <p14:tracePt t="111268" x="5353050" y="3000375"/>
          <p14:tracePt t="111463" x="5362575" y="3008313"/>
          <p14:tracePt t="111479" x="5362575" y="3016250"/>
          <p14:tracePt t="111488" x="5362575" y="3025775"/>
          <p14:tracePt t="111494" x="5362575" y="3033713"/>
          <p14:tracePt t="111510" x="5370513" y="3041650"/>
          <p14:tracePt t="111542" x="5370513" y="3051175"/>
          <p14:tracePt t="111931" x="5362575" y="3051175"/>
          <p14:tracePt t="111937" x="5353050" y="3051175"/>
          <p14:tracePt t="111954" x="5345113" y="3051175"/>
          <p14:tracePt t="111960" x="5337175" y="3051175"/>
          <p14:tracePt t="111982" x="5327650" y="3051175"/>
          <p14:tracePt t="111996" x="5319713" y="3051175"/>
          <p14:tracePt t="112014" x="5311775" y="3051175"/>
          <p14:tracePt t="112058" x="5302250" y="3051175"/>
          <p14:tracePt t="112082" x="5302250" y="3041650"/>
          <p14:tracePt t="112090" x="5302250" y="3033713"/>
          <p14:tracePt t="112098" x="5302250" y="3025775"/>
          <p14:tracePt t="112106" x="5302250" y="3016250"/>
          <p14:tracePt t="112114" x="5311775" y="3000375"/>
          <p14:tracePt t="112122" x="5311775" y="2982913"/>
          <p14:tracePt t="112139" x="5337175" y="2932113"/>
          <p14:tracePt t="112146" x="5345113" y="2914650"/>
          <p14:tracePt t="112155" x="5353050" y="2897188"/>
          <p14:tracePt t="112162" x="5370513" y="2881313"/>
          <p14:tracePt t="112171" x="5380038" y="2855913"/>
          <p14:tracePt t="112179" x="5387975" y="2846388"/>
          <p14:tracePt t="112187" x="5395913" y="2830513"/>
          <p14:tracePt t="112196" x="5395913" y="2820988"/>
          <p14:tracePt t="112203" x="5405438" y="2820988"/>
          <p14:tracePt t="112212" x="5405438" y="2813050"/>
          <p14:tracePt t="112445" x="5405438" y="2805113"/>
          <p14:tracePt t="112460" x="5395913" y="2787650"/>
          <p14:tracePt t="112468" x="5380038" y="2770188"/>
          <p14:tracePt t="112477" x="5362575" y="2744788"/>
          <p14:tracePt t="112485" x="5337175" y="2719388"/>
          <p14:tracePt t="112493" x="5311775" y="2686050"/>
          <p14:tracePt t="112500" x="5286375" y="2651125"/>
          <p14:tracePt t="112512" x="5251450" y="2608263"/>
          <p14:tracePt t="112528" x="5218113" y="2557463"/>
          <p14:tracePt t="112536" x="5192713" y="2516188"/>
          <p14:tracePt t="112546" x="5106988" y="2371725"/>
          <p14:tracePt t="112552" x="5099050" y="2354263"/>
          <p14:tracePt t="112562" x="5073650" y="2286000"/>
          <p14:tracePt t="112570" x="5056188" y="2235200"/>
          <p14:tracePt t="112578" x="5038725" y="2200275"/>
          <p14:tracePt t="112587" x="5030788" y="2166938"/>
          <p14:tracePt t="112596" x="5022850" y="2133600"/>
          <p14:tracePt t="112602" x="5022850" y="2116138"/>
          <p14:tracePt t="112611" x="5022850" y="2082800"/>
          <p14:tracePt t="112618" x="5013325" y="2047875"/>
          <p14:tracePt t="112627" x="5013325" y="2030413"/>
          <p14:tracePt t="112634" x="5005388" y="1997075"/>
          <p14:tracePt t="112642" x="5005388" y="1971675"/>
          <p14:tracePt t="112650" x="5005388" y="1946275"/>
          <p14:tracePt t="112658" x="5005388" y="1928813"/>
          <p14:tracePt t="112666" x="5005388" y="1895475"/>
          <p14:tracePt t="112674" x="5005388" y="1885950"/>
          <p14:tracePt t="112682" x="5005388" y="1878013"/>
          <p14:tracePt t="112690" x="5005388" y="1870075"/>
          <p14:tracePt t="112698" x="5005388" y="1852613"/>
          <p14:tracePt t="112706" x="5005388" y="1844675"/>
          <p14:tracePt t="112715" x="5005388" y="1827213"/>
          <p14:tracePt t="112723" x="5022850" y="1809750"/>
          <p14:tracePt t="112731" x="5030788" y="1801813"/>
          <p14:tracePt t="112740" x="5048250" y="1784350"/>
          <p14:tracePt t="112747" x="5073650" y="1766888"/>
          <p14:tracePt t="112756" x="5099050" y="1741488"/>
          <p14:tracePt t="112762" x="5124450" y="1733550"/>
          <p14:tracePt t="112771" x="5175250" y="1716088"/>
          <p14:tracePt t="112778" x="5226050" y="1700213"/>
          <p14:tracePt t="112789" x="5268913" y="1690688"/>
          <p14:tracePt t="112799" x="5345113" y="1690688"/>
          <p14:tracePt t="112809" x="5387975" y="1690688"/>
          <p14:tracePt t="112814" x="5438775" y="1690688"/>
          <p14:tracePt t="112825" x="5472113" y="1690688"/>
          <p14:tracePt t="112831" x="5514975" y="1690688"/>
          <p14:tracePt t="112840" x="5549900" y="1690688"/>
          <p14:tracePt t="112847" x="5575300" y="1690688"/>
          <p14:tracePt t="112856" x="5600700" y="1700213"/>
          <p14:tracePt t="112863" x="5626100" y="1708150"/>
          <p14:tracePt t="112874" x="5641975" y="1716088"/>
          <p14:tracePt t="112882" x="5668963" y="1725613"/>
          <p14:tracePt t="112889" x="5684838" y="1733550"/>
          <p14:tracePt t="112896" x="5684838" y="1751013"/>
          <p14:tracePt t="112904" x="5702300" y="1751013"/>
          <p14:tracePt t="112912" x="5702300" y="1758950"/>
          <p14:tracePt t="112920" x="5710238" y="1766888"/>
          <p14:tracePt t="112928" x="5710238" y="1776413"/>
          <p14:tracePt t="112937" x="5719763" y="1776413"/>
          <p14:tracePt t="112952" x="5719763" y="1793875"/>
          <p14:tracePt t="112960" x="5719763" y="1801813"/>
          <p14:tracePt t="112968" x="5727700" y="1809750"/>
          <p14:tracePt t="112976" x="5735638" y="1835150"/>
          <p14:tracePt t="112984" x="5745163" y="1852613"/>
          <p14:tracePt t="112994" x="5761038" y="1895475"/>
          <p14:tracePt t="113005" x="5770563" y="1920875"/>
          <p14:tracePt t="113013" x="5788025" y="1963738"/>
          <p14:tracePt t="113020" x="5795963" y="2005013"/>
          <p14:tracePt t="113028" x="5803900" y="2065338"/>
          <p14:tracePt t="113036" x="5829300" y="2133600"/>
          <p14:tracePt t="113044" x="5838825" y="2192338"/>
          <p14:tracePt t="113056" x="5846763" y="2209800"/>
          <p14:tracePt t="113064" x="5854700" y="2252663"/>
          <p14:tracePt t="113072" x="5872163" y="2328863"/>
          <p14:tracePt t="113081" x="5880100" y="2387600"/>
          <p14:tracePt t="113089" x="5880100" y="2430463"/>
          <p14:tracePt t="113097" x="5897563" y="2481263"/>
          <p14:tracePt t="113105" x="5905500" y="2541588"/>
          <p14:tracePt t="113122" x="5905500" y="2617788"/>
          <p14:tracePt t="113130" x="5905500" y="2643188"/>
          <p14:tracePt t="113136" x="5905500" y="2686050"/>
          <p14:tracePt t="113146" x="5915025" y="2719388"/>
          <p14:tracePt t="113155" x="5915025" y="2762250"/>
          <p14:tracePt t="113162" x="5915025" y="2795588"/>
          <p14:tracePt t="113170" x="5915025" y="2838450"/>
          <p14:tracePt t="113178" x="5915025" y="2871788"/>
          <p14:tracePt t="113186" x="5915025" y="2889250"/>
          <p14:tracePt t="113194" x="5915025" y="2922588"/>
          <p14:tracePt t="113202" x="5915025" y="2949575"/>
          <p14:tracePt t="113210" x="5915025" y="2990850"/>
          <p14:tracePt t="113218" x="5915025" y="3008313"/>
          <p14:tracePt t="113226" x="5915025" y="3033713"/>
          <p14:tracePt t="113234" x="5915025" y="3059113"/>
          <p14:tracePt t="113242" x="5915025" y="3084513"/>
          <p14:tracePt t="113250" x="5905500" y="3094038"/>
          <p14:tracePt t="113258" x="5905500" y="3119438"/>
          <p14:tracePt t="113266" x="5905500" y="3144838"/>
          <p14:tracePt t="113274" x="5897563" y="3152775"/>
          <p14:tracePt t="113283" x="5889625" y="3178175"/>
          <p14:tracePt t="113291" x="5889625" y="3195638"/>
          <p14:tracePt t="113303" x="5880100" y="3211513"/>
          <p14:tracePt t="113310" x="5872163" y="3238500"/>
          <p14:tracePt t="113318" x="5864225" y="3271838"/>
          <p14:tracePt t="113326" x="5854700" y="3289300"/>
          <p14:tracePt t="113334" x="5854700" y="3297238"/>
          <p14:tracePt t="113342" x="5846763" y="3305175"/>
          <p14:tracePt t="113350" x="5846763" y="3322638"/>
          <p14:tracePt t="113358" x="5838825" y="3322638"/>
          <p14:tracePt t="113367" x="5829300" y="3340100"/>
          <p14:tracePt t="113375" x="5829300" y="3348038"/>
          <p14:tracePt t="113385" x="5813425" y="3365500"/>
          <p14:tracePt t="113391" x="5803900" y="3373438"/>
          <p14:tracePt t="113408" x="5795963" y="3390900"/>
          <p14:tracePt t="113417" x="5778500" y="3398838"/>
          <p14:tracePt t="113425" x="5770563" y="3408363"/>
          <p14:tracePt t="113433" x="5761038" y="3408363"/>
          <p14:tracePt t="113441" x="5753100" y="3408363"/>
          <p14:tracePt t="113449" x="5745163" y="3416300"/>
          <p14:tracePt t="113456" x="5735638" y="3424238"/>
          <p14:tracePt t="113464" x="5727700" y="3424238"/>
          <p14:tracePt t="113473" x="5727700" y="3433763"/>
          <p14:tracePt t="113480" x="5719763" y="3433763"/>
          <p14:tracePt t="113496" x="5710238" y="3433763"/>
          <p14:tracePt t="113516" x="5702300" y="3433763"/>
          <p14:tracePt t="113524" x="5702300" y="3441700"/>
          <p14:tracePt t="113532" x="5694363" y="3441700"/>
          <p14:tracePt t="113540" x="5676900" y="3449638"/>
          <p14:tracePt t="113548" x="5668963" y="3449638"/>
          <p14:tracePt t="113556" x="5651500" y="3449638"/>
          <p14:tracePt t="113568" x="5641975" y="3449638"/>
          <p14:tracePt t="113576" x="5626100" y="3449638"/>
          <p14:tracePt t="113584" x="5608638" y="3449638"/>
          <p14:tracePt t="113592" x="5600700" y="3449638"/>
          <p14:tracePt t="113600" x="5575300" y="3449638"/>
          <p14:tracePt t="113608" x="5565775" y="3441700"/>
          <p14:tracePt t="113616" x="5557838" y="3433763"/>
          <p14:tracePt t="113624" x="5549900" y="3433763"/>
          <p14:tracePt t="113632" x="5540375" y="3433763"/>
          <p14:tracePt t="113640" x="5540375" y="3424238"/>
          <p14:tracePt t="113650" x="5532438" y="3416300"/>
          <p14:tracePt t="113662" x="5524500" y="3416300"/>
          <p14:tracePt t="113669" x="5514975" y="3416300"/>
          <p14:tracePt t="113686" x="5507038" y="3408363"/>
          <p14:tracePt t="113695" x="5497513" y="3408363"/>
          <p14:tracePt t="113703" x="5497513" y="3398838"/>
          <p14:tracePt t="113711" x="5481638" y="3390900"/>
          <p14:tracePt t="113719" x="5464175" y="3382963"/>
          <p14:tracePt t="113734" x="5456238" y="3373438"/>
          <p14:tracePt t="113742" x="5446713" y="3365500"/>
          <p14:tracePt t="113759" x="5438775" y="3348038"/>
          <p14:tracePt t="113766" x="5421313" y="3340100"/>
          <p14:tracePt t="113774" x="5421313" y="3330575"/>
          <p14:tracePt t="113782" x="5405438" y="3314700"/>
          <p14:tracePt t="113790" x="5395913" y="3297238"/>
          <p14:tracePt t="113798" x="5395913" y="3271838"/>
          <p14:tracePt t="113806" x="5395913" y="3263900"/>
          <p14:tracePt t="113815" x="5387975" y="3228975"/>
          <p14:tracePt t="113822" x="5387975" y="3186113"/>
          <p14:tracePt t="113830" x="5380038" y="3152775"/>
          <p14:tracePt t="113838" x="5380038" y="3094038"/>
          <p14:tracePt t="113847" x="5362575" y="3008313"/>
          <p14:tracePt t="113856" x="5362575" y="2949575"/>
          <p14:tracePt t="113865" x="5353050" y="2906713"/>
          <p14:tracePt t="113874" x="5353050" y="2863850"/>
          <p14:tracePt t="113882" x="5353050" y="2778125"/>
          <p14:tracePt t="113894" x="5353050" y="2752725"/>
          <p14:tracePt t="113902" x="5353050" y="2727325"/>
          <p14:tracePt t="113910" x="5353050" y="2719388"/>
          <p14:tracePt t="113918" x="5353050" y="2693988"/>
          <p14:tracePt t="113926" x="5353050" y="2676525"/>
          <p14:tracePt t="113934" x="5353050" y="2660650"/>
          <p14:tracePt t="113942" x="5353050" y="2643188"/>
          <p14:tracePt t="113950" x="5353050" y="2625725"/>
          <p14:tracePt t="113958" x="5353050" y="2608263"/>
          <p14:tracePt t="113966" x="5353050" y="2592388"/>
          <p14:tracePt t="113974" x="5353050" y="2566988"/>
          <p14:tracePt t="113985" x="5353050" y="2549525"/>
          <p14:tracePt t="113992" x="5353050" y="2532063"/>
          <p14:tracePt t="114000" x="5353050" y="2506663"/>
          <p14:tracePt t="114008" x="5353050" y="2489200"/>
          <p14:tracePt t="114016" x="5353050" y="2473325"/>
          <p14:tracePt t="114028" x="5353050" y="2455863"/>
          <p14:tracePt t="114036" x="5362575" y="2387600"/>
          <p14:tracePt t="114044" x="5362575" y="2362200"/>
          <p14:tracePt t="114052" x="5362575" y="2336800"/>
          <p14:tracePt t="114060" x="5370513" y="2293938"/>
          <p14:tracePt t="114068" x="5370513" y="2286000"/>
          <p14:tracePt t="114080" x="5380038" y="2252663"/>
          <p14:tracePt t="114088" x="5380038" y="2217738"/>
          <p14:tracePt t="114096" x="5387975" y="2192338"/>
          <p14:tracePt t="114105" x="5395913" y="2174875"/>
          <p14:tracePt t="114112" x="5413375" y="2124075"/>
          <p14:tracePt t="114121" x="5413375" y="2116138"/>
          <p14:tracePt t="114128" x="5421313" y="2098675"/>
          <p14:tracePt t="114136" x="5430838" y="2082800"/>
          <p14:tracePt t="114152" x="5430838" y="2073275"/>
          <p14:tracePt t="114160" x="5438775" y="2073275"/>
          <p14:tracePt t="114168" x="5438775" y="2065338"/>
          <p14:tracePt t="114177" x="5438775" y="2055813"/>
          <p14:tracePt t="114208" x="5438775" y="2047875"/>
          <p14:tracePt t="114224" x="5438775" y="2039938"/>
          <p14:tracePt t="114232" x="5446713" y="2039938"/>
          <p14:tracePt t="114240" x="5446713" y="2030413"/>
          <p14:tracePt t="114264" x="5446713" y="2022475"/>
          <p14:tracePt t="114274" x="5456238" y="2022475"/>
          <p14:tracePt t="114282" x="5456238" y="2014538"/>
          <p14:tracePt t="114306" x="5456238" y="2005013"/>
          <p14:tracePt t="114314" x="5464175" y="2005013"/>
          <p14:tracePt t="114322" x="5464175" y="1997075"/>
          <p14:tracePt t="114338" x="5472113" y="1997075"/>
          <p14:tracePt t="114378" x="5472113" y="1989138"/>
          <p14:tracePt t="114402" x="5472113" y="1979613"/>
          <p14:tracePt t="114418" x="5472113" y="1971675"/>
          <p14:tracePt t="114428" x="5472113" y="1963738"/>
          <p14:tracePt t="114434" x="5472113" y="1954213"/>
          <p14:tracePt t="114450" x="5472113" y="1938338"/>
          <p14:tracePt t="114458" x="5472113" y="1928813"/>
          <p14:tracePt t="114466" x="5472113" y="1911350"/>
          <p14:tracePt t="114474" x="5472113" y="1903413"/>
          <p14:tracePt t="114482" x="5472113" y="1895475"/>
          <p14:tracePt t="114490" x="5472113" y="1885950"/>
          <p14:tracePt t="114498" x="5472113" y="1878013"/>
          <p14:tracePt t="114514" x="5472113" y="1870075"/>
          <p14:tracePt t="114524" x="5472113" y="1860550"/>
          <p14:tracePt t="114538" x="5481638" y="1852613"/>
          <p14:tracePt t="114556" x="5497513" y="1844675"/>
          <p14:tracePt t="114564" x="5507038" y="1844675"/>
          <p14:tracePt t="114572" x="5524500" y="1835150"/>
          <p14:tracePt t="114580" x="5540375" y="1827213"/>
          <p14:tracePt t="114592" x="5549900" y="1827213"/>
          <p14:tracePt t="114600" x="5575300" y="1827213"/>
          <p14:tracePt t="114608" x="5591175" y="1827213"/>
          <p14:tracePt t="114617" x="5608638" y="1827213"/>
          <p14:tracePt t="114624" x="5626100" y="1827213"/>
          <p14:tracePt t="114636" x="5634038" y="1827213"/>
          <p14:tracePt t="114641" x="5634038" y="1835150"/>
          <p14:tracePt t="114650" x="5641975" y="1835150"/>
          <p14:tracePt t="114664" x="5651500" y="1844675"/>
          <p14:tracePt t="114672" x="5659438" y="1852613"/>
          <p14:tracePt t="114680" x="5659438" y="1860550"/>
          <p14:tracePt t="114688" x="5659438" y="1870075"/>
          <p14:tracePt t="114696" x="5676900" y="1895475"/>
          <p14:tracePt t="114705" x="5684838" y="1911350"/>
          <p14:tracePt t="114712" x="5694363" y="1928813"/>
          <p14:tracePt t="114724" x="5702300" y="1946275"/>
          <p14:tracePt t="114736" x="5710238" y="1971675"/>
          <p14:tracePt t="114744" x="5710238" y="2005013"/>
          <p14:tracePt t="114752" x="5719763" y="2014538"/>
          <p14:tracePt t="114760" x="5719763" y="2022475"/>
          <p14:tracePt t="114768" x="5719763" y="2030413"/>
          <p14:tracePt t="114776" x="5719763" y="2039938"/>
          <p14:tracePt t="114784" x="5719763" y="2055813"/>
          <p14:tracePt t="114800" x="5719763" y="2065338"/>
          <p14:tracePt t="114808" x="5719763" y="2082800"/>
          <p14:tracePt t="114826" x="5710238" y="2090738"/>
          <p14:tracePt t="114842" x="5702300" y="2108200"/>
          <p14:tracePt t="114858" x="5694363" y="2116138"/>
          <p14:tracePt t="114866" x="5676900" y="2133600"/>
          <p14:tracePt t="114874" x="5668963" y="2141538"/>
          <p14:tracePt t="114882" x="5659438" y="2149475"/>
          <p14:tracePt t="114890" x="5651500" y="2159000"/>
          <p14:tracePt t="114898" x="5634038" y="2166938"/>
          <p14:tracePt t="114922" x="5626100" y="2174875"/>
          <p14:tracePt t="114930" x="5616575" y="2184400"/>
          <p14:tracePt t="115054" x="5616575" y="2192338"/>
          <p14:tracePt t="115070" x="5608638" y="2200275"/>
          <p14:tracePt t="115080" x="5608638" y="2209800"/>
          <p14:tracePt t="115086" x="5600700" y="2209800"/>
          <p14:tracePt t="115096" x="5600700" y="2217738"/>
          <p14:tracePt t="115103" x="5591175" y="2227263"/>
          <p14:tracePt t="115112" x="5591175" y="2235200"/>
          <p14:tracePt t="115119" x="5591175" y="2243138"/>
          <p14:tracePt t="115128" x="5583238" y="2260600"/>
          <p14:tracePt t="115145" x="5575300" y="2278063"/>
          <p14:tracePt t="115153" x="5575300" y="2286000"/>
          <p14:tracePt t="115161" x="5565775" y="2286000"/>
          <p14:tracePt t="115169" x="5565775" y="2293938"/>
          <p14:tracePt t="115177" x="5565775" y="2303463"/>
          <p14:tracePt t="115185" x="5565775" y="2311400"/>
          <p14:tracePt t="115193" x="5557838" y="2311400"/>
          <p14:tracePt t="115208" x="5557838" y="2319338"/>
          <p14:tracePt t="115216" x="5549900" y="2328863"/>
          <p14:tracePt t="115249" x="5549900" y="2336800"/>
          <p14:tracePt t="115256" x="5540375" y="2336800"/>
          <p14:tracePt t="115265" x="5540375" y="2344738"/>
          <p14:tracePt t="115272" x="5532438" y="2344738"/>
          <p14:tracePt t="115280" x="5532438" y="2354263"/>
          <p14:tracePt t="115425" x="5532438" y="2362200"/>
          <p14:tracePt t="115435" x="5524500" y="2371725"/>
          <p14:tracePt t="115450" x="5524500" y="2379663"/>
          <p14:tracePt t="115466" x="5524500" y="2387600"/>
          <p14:tracePt t="115498" x="5524500" y="2397125"/>
          <p14:tracePt t="115813" x="5514975" y="2397125"/>
          <p14:tracePt t="115821" x="5514975" y="2371725"/>
          <p14:tracePt t="115829" x="5514975" y="2362200"/>
          <p14:tracePt t="115837" x="5514975" y="2344738"/>
          <p14:tracePt t="115845" x="5507038" y="2328863"/>
          <p14:tracePt t="115853" x="5507038" y="2319338"/>
          <p14:tracePt t="115861" x="5507038" y="2303463"/>
          <p14:tracePt t="115868" x="5507038" y="2286000"/>
          <p14:tracePt t="115876" x="5507038" y="2260600"/>
          <p14:tracePt t="115884" x="5507038" y="2243138"/>
          <p14:tracePt t="115892" x="5497513" y="2227263"/>
          <p14:tracePt t="115900" x="5497513" y="2209800"/>
          <p14:tracePt t="115908" x="5497513" y="2184400"/>
          <p14:tracePt t="115916" x="5489575" y="2166938"/>
          <p14:tracePt t="115924" x="5489575" y="2149475"/>
          <p14:tracePt t="115932" x="5489575" y="2124075"/>
          <p14:tracePt t="115940" x="5489575" y="2116138"/>
          <p14:tracePt t="115950" x="5489575" y="2108200"/>
          <p14:tracePt t="115956" x="5489575" y="2098675"/>
          <p14:tracePt t="115982" x="5489575" y="2090738"/>
          <p14:tracePt t="116006" x="5489575" y="2082800"/>
          <p14:tracePt t="116022" x="5489575" y="2073275"/>
          <p14:tracePt t="116071" x="5489575" y="2065338"/>
          <p14:tracePt t="116104" x="5489575" y="2055813"/>
          <p14:tracePt t="116158" x="5497513" y="2055813"/>
          <p14:tracePt t="116194" x="5507038" y="2055813"/>
          <p14:tracePt t="116210" x="5514975" y="2047875"/>
          <p14:tracePt t="116218" x="5524500" y="2047875"/>
          <p14:tracePt t="116244" x="5532438" y="2047875"/>
          <p14:tracePt t="116260" x="5540375" y="2047875"/>
          <p14:tracePt t="116284" x="5540375" y="2039938"/>
          <p14:tracePt t="116308" x="5549900" y="2039938"/>
          <p14:tracePt t="116336" x="5557838" y="2039938"/>
          <p14:tracePt t="116353" x="5565775" y="2039938"/>
          <p14:tracePt t="116361" x="5565775" y="2030413"/>
          <p14:tracePt t="116425" x="5575300" y="2030413"/>
          <p14:tracePt t="116490" x="5583238" y="2030413"/>
          <p14:tracePt t="116512" x="5583238" y="2022475"/>
          <p14:tracePt t="116522" x="5591175" y="2022475"/>
          <p14:tracePt t="116528" x="5600700" y="2022475"/>
          <p14:tracePt t="116538" x="5608638" y="2014538"/>
          <p14:tracePt t="116595" x="5616575" y="2014538"/>
          <p14:tracePt t="116626" x="5626100" y="2014538"/>
          <p14:tracePt t="116901" x="5626100" y="2005013"/>
          <p14:tracePt t="116916" x="5626100" y="1997075"/>
          <p14:tracePt t="116932" x="5626100" y="1989138"/>
          <p14:tracePt t="116972" x="5626100" y="1979613"/>
          <p14:tracePt t="117044" x="5626100" y="1971675"/>
          <p14:tracePt t="117068" x="5616575" y="1971675"/>
          <p14:tracePt t="117092" x="5608638" y="1971675"/>
          <p14:tracePt t="117102" x="5600700" y="1971675"/>
          <p14:tracePt t="117116" x="5591175" y="1971675"/>
          <p14:tracePt t="117134" x="5591175" y="1963738"/>
          <p14:tracePt t="117182" x="5583238" y="1963738"/>
          <p14:tracePt t="117210" x="5575300" y="1963738"/>
          <p14:tracePt t="117385" x="5575300" y="1971675"/>
          <p14:tracePt t="117390" x="5575300" y="1979613"/>
          <p14:tracePt t="117400" x="5583238" y="1979613"/>
          <p14:tracePt t="117408" x="5583238" y="1989138"/>
          <p14:tracePt t="117417" x="5583238" y="1997075"/>
          <p14:tracePt t="117424" x="5583238" y="2005013"/>
          <p14:tracePt t="117440" x="5583238" y="2014538"/>
          <p14:tracePt t="117449" x="5583238" y="2030413"/>
          <p14:tracePt t="117465" x="5583238" y="2039938"/>
          <p14:tracePt t="117473" x="5583238" y="2047875"/>
          <p14:tracePt t="117490" x="5583238" y="2065338"/>
          <p14:tracePt t="117497" x="5583238" y="2073275"/>
          <p14:tracePt t="117506" x="5583238" y="2090738"/>
          <p14:tracePt t="117513" x="5583238" y="2108200"/>
          <p14:tracePt t="117522" x="5583238" y="2116138"/>
          <p14:tracePt t="117529" x="5583238" y="2124075"/>
          <p14:tracePt t="117537" x="5583238" y="2141538"/>
          <p14:tracePt t="117545" x="5583238" y="2149475"/>
          <p14:tracePt t="117552" x="5583238" y="2166938"/>
          <p14:tracePt t="117560" x="5583238" y="2184400"/>
          <p14:tracePt t="117569" x="5575300" y="2192338"/>
          <p14:tracePt t="117577" x="5575300" y="2209800"/>
          <p14:tracePt t="117585" x="5575300" y="2217738"/>
          <p14:tracePt t="117592" x="5575300" y="2235200"/>
          <p14:tracePt t="117601" x="5575300" y="2243138"/>
          <p14:tracePt t="117609" x="5575300" y="2252663"/>
          <p14:tracePt t="117620" x="5575300" y="2260600"/>
          <p14:tracePt t="117624" x="5575300" y="2268538"/>
          <p14:tracePt t="117633" x="5575300" y="2278063"/>
          <p14:tracePt t="117640" x="5575300" y="2293938"/>
          <p14:tracePt t="117660" x="5575300" y="2303463"/>
          <p14:tracePt t="117668" x="5575300" y="2311400"/>
          <p14:tracePt t="117684" x="5575300" y="2319338"/>
          <p14:tracePt t="117694" x="5575300" y="2328863"/>
          <p14:tracePt t="117719" x="5575300" y="2336800"/>
          <p14:tracePt t="117742" x="5575300" y="2344738"/>
          <p14:tracePt t="117758" x="5575300" y="2354263"/>
          <p14:tracePt t="117798" x="5575300" y="2362200"/>
          <p14:tracePt t="117814" x="5575300" y="2371725"/>
          <p14:tracePt t="117867" x="5575300" y="2379663"/>
          <p14:tracePt t="117890" x="5575300" y="2387600"/>
          <p14:tracePt t="117980" x="5575300" y="2397125"/>
          <p14:tracePt t="118012" x="5575300" y="2405063"/>
          <p14:tracePt t="118020" x="5575300" y="2413000"/>
          <p14:tracePt t="118036" x="5575300" y="2422525"/>
          <p14:tracePt t="118052" x="5575300" y="2430463"/>
          <p14:tracePt t="118060" x="5583238" y="2438400"/>
          <p14:tracePt t="118084" x="5583238" y="2447925"/>
          <p14:tracePt t="118092" x="5583238" y="2455863"/>
          <p14:tracePt t="118108" x="5583238" y="2463800"/>
          <p14:tracePt t="118116" x="5591175" y="2463800"/>
          <p14:tracePt t="118124" x="5591175" y="2473325"/>
          <p14:tracePt t="118141" x="5591175" y="2481263"/>
          <p14:tracePt t="118151" x="5600700" y="2481263"/>
          <p14:tracePt t="118167" x="5600700" y="2489200"/>
          <p14:tracePt t="118173" x="5600700" y="2498725"/>
          <p14:tracePt t="118190" x="5608638" y="2498725"/>
          <p14:tracePt t="118197" x="5608638" y="2506663"/>
          <p14:tracePt t="118208" x="5616575" y="2516188"/>
          <p14:tracePt t="118213" x="5626100" y="2524125"/>
          <p14:tracePt t="118228" x="5634038" y="2541588"/>
          <p14:tracePt t="118239" x="5641975" y="2549525"/>
          <p14:tracePt t="118244" x="5651500" y="2549525"/>
          <p14:tracePt t="118254" x="5668963" y="2557463"/>
          <p14:tracePt t="118262" x="5684838" y="2566988"/>
          <p14:tracePt t="118270" x="5694363" y="2574925"/>
          <p14:tracePt t="118278" x="5710238" y="2582863"/>
          <p14:tracePt t="118287" x="5727700" y="2592388"/>
          <p14:tracePt t="118294" x="5753100" y="2592388"/>
          <p14:tracePt t="118303" x="5761038" y="2600325"/>
          <p14:tracePt t="118310" x="5788025" y="2600325"/>
          <p14:tracePt t="118318" x="5813425" y="2608263"/>
          <p14:tracePt t="118326" x="5829300" y="2617788"/>
          <p14:tracePt t="118334" x="5854700" y="2625725"/>
          <p14:tracePt t="118342" x="5872163" y="2625725"/>
          <p14:tracePt t="118350" x="5880100" y="2625725"/>
          <p14:tracePt t="118358" x="5897563" y="2633663"/>
          <p14:tracePt t="118366" x="5905500" y="2633663"/>
          <p14:tracePt t="118379" x="5915025" y="2633663"/>
          <p14:tracePt t="118394" x="5922963" y="2643188"/>
          <p14:tracePt t="118403" x="5932488" y="2643188"/>
          <p14:tracePt t="118410" x="5940425" y="2643188"/>
          <p14:tracePt t="118419" x="5948363" y="2651125"/>
          <p14:tracePt t="118430" x="5957888" y="2651125"/>
          <p14:tracePt t="118438" x="5965825" y="2660650"/>
          <p14:tracePt t="118446" x="5973763" y="2668588"/>
          <p14:tracePt t="118454" x="5983288" y="2668588"/>
          <p14:tracePt t="118462" x="5991225" y="2686050"/>
          <p14:tracePt t="118471" x="6008688" y="2693988"/>
          <p14:tracePt t="118479" x="6016625" y="2693988"/>
          <p14:tracePt t="118489" x="6016625" y="2701925"/>
          <p14:tracePt t="118495" x="6024563" y="2719388"/>
          <p14:tracePt t="118506" x="6034088" y="2719388"/>
          <p14:tracePt t="118513" x="6042025" y="2727325"/>
          <p14:tracePt t="118519" x="6042025" y="2736850"/>
          <p14:tracePt t="118529" x="6042025" y="2744788"/>
          <p14:tracePt t="118536" x="6049963" y="2762250"/>
          <p14:tracePt t="118545" x="6049963" y="2770188"/>
          <p14:tracePt t="118553" x="6059488" y="2778125"/>
          <p14:tracePt t="118561" x="6059488" y="2795588"/>
          <p14:tracePt t="118569" x="6059488" y="2805113"/>
          <p14:tracePt t="118577" x="6067425" y="2813050"/>
          <p14:tracePt t="118584" x="6067425" y="2830513"/>
          <p14:tracePt t="118592" x="6067425" y="2838450"/>
          <p14:tracePt t="118600" x="6067425" y="2855913"/>
          <p14:tracePt t="118608" x="6067425" y="2871788"/>
          <p14:tracePt t="118616" x="6067425" y="2881313"/>
          <p14:tracePt t="118626" x="6067425" y="2897188"/>
          <p14:tracePt t="118636" x="6067425" y="2914650"/>
          <p14:tracePt t="118644" x="6067425" y="2949575"/>
          <p14:tracePt t="118652" x="6067425" y="2974975"/>
          <p14:tracePt t="118660" x="6067425" y="2982913"/>
          <p14:tracePt t="118668" x="6067425" y="2990850"/>
          <p14:tracePt t="118676" x="6067425" y="3000375"/>
          <p14:tracePt t="118684" x="6067425" y="3008313"/>
          <p14:tracePt t="118692" x="6067425" y="3016250"/>
          <p14:tracePt t="118700" x="6067425" y="3025775"/>
          <p14:tracePt t="118716" x="6067425" y="3041650"/>
          <p14:tracePt t="118725" x="6067425" y="3051175"/>
          <p14:tracePt t="118734" x="6067425" y="3059113"/>
          <p14:tracePt t="118741" x="6067425" y="3067050"/>
          <p14:tracePt t="118752" x="6059488" y="3076575"/>
          <p14:tracePt t="118767" x="6059488" y="3084513"/>
          <p14:tracePt t="118772" x="6049963" y="3094038"/>
          <p14:tracePt t="118780" x="6049963" y="3101975"/>
          <p14:tracePt t="118796" x="6049963" y="3109913"/>
          <p14:tracePt t="118804" x="6042025" y="3119438"/>
          <p14:tracePt t="118812" x="6034088" y="3119438"/>
          <p14:tracePt t="118822" x="6034088" y="3127375"/>
          <p14:tracePt t="118830" x="6024563" y="3135313"/>
          <p14:tracePt t="118838" x="6016625" y="3144838"/>
          <p14:tracePt t="118846" x="5999163" y="3152775"/>
          <p14:tracePt t="118855" x="5999163" y="3160713"/>
          <p14:tracePt t="118862" x="5983288" y="3170238"/>
          <p14:tracePt t="118870" x="5965825" y="3178175"/>
          <p14:tracePt t="118878" x="5965825" y="3186113"/>
          <p14:tracePt t="118890" x="5948363" y="3195638"/>
          <p14:tracePt t="118898" x="5932488" y="3203575"/>
          <p14:tracePt t="118906" x="5922963" y="3211513"/>
          <p14:tracePt t="118914" x="5915025" y="3211513"/>
          <p14:tracePt t="118922" x="5905500" y="3211513"/>
          <p14:tracePt t="118930" x="5897563" y="3221038"/>
          <p14:tracePt t="118938" x="5880100" y="3228975"/>
          <p14:tracePt t="118946" x="5872163" y="3228975"/>
          <p14:tracePt t="118955" x="5864225" y="3228975"/>
          <p14:tracePt t="118962" x="5846763" y="3238500"/>
          <p14:tracePt t="118970" x="5829300" y="3246438"/>
          <p14:tracePt t="118978" x="5821363" y="3246438"/>
          <p14:tracePt t="118988" x="5803900" y="3246438"/>
          <p14:tracePt t="118994" x="5778500" y="3254375"/>
          <p14:tracePt t="119002" x="5770563" y="3254375"/>
          <p14:tracePt t="119010" x="5745163" y="3263900"/>
          <p14:tracePt t="119020" x="5727700" y="3263900"/>
          <p14:tracePt t="119026" x="5719763" y="3263900"/>
          <p14:tracePt t="119036" x="5702300" y="3263900"/>
          <p14:tracePt t="119044" x="5694363" y="3263900"/>
          <p14:tracePt t="119054" x="5676900" y="3263900"/>
          <p14:tracePt t="119062" x="5651500" y="3263900"/>
          <p14:tracePt t="119070" x="5641975" y="3263900"/>
          <p14:tracePt t="119078" x="5634038" y="3263900"/>
          <p14:tracePt t="119089" x="5626100" y="3263900"/>
          <p14:tracePt t="119106" x="5600700" y="3263900"/>
          <p14:tracePt t="119112" x="5583238" y="3263900"/>
          <p14:tracePt t="119141" x="5549900" y="3254375"/>
          <p14:tracePt t="119146" x="5540375" y="3246438"/>
          <p14:tracePt t="119153" x="5514975" y="3246438"/>
          <p14:tracePt t="119160" x="5489575" y="3238500"/>
          <p14:tracePt t="119168" x="5472113" y="3221038"/>
          <p14:tracePt t="119176" x="5438775" y="3203575"/>
          <p14:tracePt t="119185" x="5405438" y="3195638"/>
          <p14:tracePt t="119192" x="5353050" y="3178175"/>
          <p14:tracePt t="119200" x="5327650" y="3170238"/>
          <p14:tracePt t="119208" x="5294313" y="3160713"/>
          <p14:tracePt t="119216" x="5268913" y="3152775"/>
          <p14:tracePt t="119224" x="5243513" y="3144838"/>
          <p14:tracePt t="119232" x="5226050" y="3135313"/>
          <p14:tracePt t="119240" x="5208588" y="3135313"/>
          <p14:tracePt t="119264" x="5200650" y="3127375"/>
          <p14:tracePt t="119281" x="5200650" y="3119438"/>
          <p14:tracePt t="119290" x="5192713" y="3119438"/>
          <p14:tracePt t="119297" x="5192713" y="3109913"/>
          <p14:tracePt t="119313" x="5183188" y="3109913"/>
          <p14:tracePt t="119322" x="5183188" y="3101975"/>
          <p14:tracePt t="119329" x="5175250" y="3094038"/>
          <p14:tracePt t="119337" x="5175250" y="3084513"/>
          <p14:tracePt t="119345" x="5167313" y="3076575"/>
          <p14:tracePt t="119356" x="5167313" y="3067050"/>
          <p14:tracePt t="119361" x="5167313" y="3059113"/>
          <p14:tracePt t="119372" x="5157788" y="3051175"/>
          <p14:tracePt t="119377" x="5157788" y="3041650"/>
          <p14:tracePt t="119389" x="5149850" y="3033713"/>
          <p14:tracePt t="119393" x="5141913" y="3016250"/>
          <p14:tracePt t="119405" x="5141913" y="3008313"/>
          <p14:tracePt t="119411" x="5141913" y="3000375"/>
          <p14:tracePt t="119421" x="5141913" y="2990850"/>
          <p14:tracePt t="119427" x="5132388" y="2974975"/>
          <p14:tracePt t="119436" x="5132388" y="2957513"/>
          <p14:tracePt t="119443" x="5132388" y="2949575"/>
          <p14:tracePt t="119452" x="5124450" y="2932113"/>
          <p14:tracePt t="119459" x="5124450" y="2906713"/>
          <p14:tracePt t="119467" x="5116513" y="2897188"/>
          <p14:tracePt t="119475" x="5116513" y="2881313"/>
          <p14:tracePt t="119483" x="5106988" y="2871788"/>
          <p14:tracePt t="119499" x="5106988" y="2863850"/>
          <p14:tracePt t="119507" x="5106988" y="2855913"/>
          <p14:tracePt t="119515" x="5106988" y="2846388"/>
          <p14:tracePt t="119531" x="5106988" y="2838450"/>
          <p14:tracePt t="119539" x="5106988" y="2820988"/>
          <p14:tracePt t="119555" x="5106988" y="2813050"/>
          <p14:tracePt t="119563" x="5106988" y="2805113"/>
          <p14:tracePt t="119572" x="5106988" y="2795588"/>
          <p14:tracePt t="119579" x="5106988" y="2787650"/>
          <p14:tracePt t="119587" x="5106988" y="2778125"/>
          <p14:tracePt t="119594" x="5106988" y="2770188"/>
          <p14:tracePt t="119602" x="5106988" y="2762250"/>
          <p14:tracePt t="119610" x="5106988" y="2752725"/>
          <p14:tracePt t="119621" x="5106988" y="2736850"/>
          <p14:tracePt t="119626" x="5106988" y="2719388"/>
          <p14:tracePt t="119636" x="5106988" y="2711450"/>
          <p14:tracePt t="119642" x="5106988" y="2693988"/>
          <p14:tracePt t="119651" x="5106988" y="2686050"/>
          <p14:tracePt t="119658" x="5106988" y="2668588"/>
          <p14:tracePt t="119667" x="5106988" y="2660650"/>
          <p14:tracePt t="119684" x="5106988" y="2651125"/>
          <p14:tracePt t="119692" x="5106988" y="2633663"/>
          <p14:tracePt t="119700" x="5116513" y="2633663"/>
          <p14:tracePt t="119708" x="5116513" y="2617788"/>
          <p14:tracePt t="119716" x="5124450" y="2608263"/>
          <p14:tracePt t="119724" x="5124450" y="2600325"/>
          <p14:tracePt t="119732" x="5132388" y="2582863"/>
          <p14:tracePt t="119740" x="5149850" y="2574925"/>
          <p14:tracePt t="119748" x="5157788" y="2566988"/>
          <p14:tracePt t="119756" x="5167313" y="2549525"/>
          <p14:tracePt t="119764" x="5175250" y="2541588"/>
          <p14:tracePt t="119772" x="5183188" y="2524125"/>
          <p14:tracePt t="119780" x="5200650" y="2516188"/>
          <p14:tracePt t="119789" x="5208588" y="2506663"/>
          <p14:tracePt t="119796" x="5226050" y="2489200"/>
          <p14:tracePt t="119806" x="5226050" y="2481263"/>
          <p14:tracePt t="119812" x="5235575" y="2473325"/>
          <p14:tracePt t="119820" x="5243513" y="2463800"/>
          <p14:tracePt t="119828" x="5243513" y="2455863"/>
          <p14:tracePt t="119836" x="5251450" y="2455863"/>
          <p14:tracePt t="119844" x="5260975" y="2447925"/>
          <p14:tracePt t="119852" x="5268913" y="2438400"/>
          <p14:tracePt t="119864" x="5268913" y="2430463"/>
          <p14:tracePt t="119872" x="5276850" y="2430463"/>
          <p14:tracePt t="119889" x="5286375" y="2422525"/>
          <p14:tracePt t="119906" x="5302250" y="2405063"/>
          <p14:tracePt t="119912" x="5311775" y="2405063"/>
          <p14:tracePt t="119920" x="5319713" y="2397125"/>
          <p14:tracePt t="119928" x="5337175" y="2387600"/>
          <p14:tracePt t="119936" x="5353050" y="2387600"/>
          <p14:tracePt t="119946" x="5353050" y="2379663"/>
          <p14:tracePt t="119952" x="5370513" y="2371725"/>
          <p14:tracePt t="119962" x="5387975" y="2371725"/>
          <p14:tracePt t="119970" x="5395913" y="2371725"/>
          <p14:tracePt t="119978" x="5413375" y="2362200"/>
          <p14:tracePt t="119987" x="5446713" y="2354263"/>
          <p14:tracePt t="119994" x="5456238" y="2344738"/>
          <p14:tracePt t="120002" x="5481638" y="2344738"/>
          <p14:tracePt t="120010" x="5497513" y="2336800"/>
          <p14:tracePt t="120018" x="5524500" y="2328863"/>
          <p14:tracePt t="120026" x="5540375" y="2328863"/>
          <p14:tracePt t="120034" x="5565775" y="2319338"/>
          <p14:tracePt t="120042" x="5591175" y="2319338"/>
          <p14:tracePt t="120050" x="5608638" y="2311400"/>
          <p14:tracePt t="120058" x="5641975" y="2311400"/>
          <p14:tracePt t="120070" x="5668963" y="2303463"/>
          <p14:tracePt t="120078" x="5694363" y="2303463"/>
          <p14:tracePt t="120087" x="5710238" y="2303463"/>
          <p14:tracePt t="120094" x="5727700" y="2303463"/>
          <p14:tracePt t="120102" x="5753100" y="2303463"/>
          <p14:tracePt t="120110" x="5761038" y="2303463"/>
          <p14:tracePt t="120118" x="5778500" y="2303463"/>
          <p14:tracePt t="120126" x="5788025" y="2303463"/>
          <p14:tracePt t="120134" x="5803900" y="2303463"/>
          <p14:tracePt t="120142" x="5821363" y="2303463"/>
          <p14:tracePt t="120151" x="5829300" y="2311400"/>
          <p14:tracePt t="120158" x="5846763" y="2319338"/>
          <p14:tracePt t="120167" x="5864225" y="2336800"/>
          <p14:tracePt t="120174" x="5880100" y="2344738"/>
          <p14:tracePt t="120182" x="5889625" y="2354263"/>
          <p14:tracePt t="120190" x="5905500" y="2362200"/>
          <p14:tracePt t="120198" x="5932488" y="2387600"/>
          <p14:tracePt t="120206" x="5948363" y="2413000"/>
          <p14:tracePt t="120214" x="5965825" y="2430463"/>
          <p14:tracePt t="120223" x="5983288" y="2447925"/>
          <p14:tracePt t="120232" x="5991225" y="2455863"/>
          <p14:tracePt t="120238" x="6008688" y="2473325"/>
          <p14:tracePt t="120248" x="6024563" y="2489200"/>
          <p14:tracePt t="120256" x="6042025" y="2506663"/>
          <p14:tracePt t="120264" x="6049963" y="2524125"/>
          <p14:tracePt t="120272" x="6059488" y="2541588"/>
          <p14:tracePt t="120280" x="6067425" y="2566988"/>
          <p14:tracePt t="120289" x="6076950" y="2582863"/>
          <p14:tracePt t="120296" x="6092825" y="2600325"/>
          <p14:tracePt t="120305" x="6102350" y="2625725"/>
          <p14:tracePt t="120312" x="6110288" y="2651125"/>
          <p14:tracePt t="120321" x="6118225" y="2668588"/>
          <p14:tracePt t="120328" x="6127750" y="2686050"/>
          <p14:tracePt t="120336" x="6127750" y="2693988"/>
          <p14:tracePt t="120344" x="6127750" y="2711450"/>
          <p14:tracePt t="120352" x="6135688" y="2719388"/>
          <p14:tracePt t="120360" x="6143625" y="2744788"/>
          <p14:tracePt t="120368" x="6153150" y="2770188"/>
          <p14:tracePt t="120376" x="6153150" y="2778125"/>
          <p14:tracePt t="120385" x="6153150" y="2787650"/>
          <p14:tracePt t="120392" x="6153150" y="2795588"/>
          <p14:tracePt t="120400" x="6161088" y="2795588"/>
          <p14:tracePt t="120408" x="6161088" y="2813050"/>
          <p14:tracePt t="120416" x="6161088" y="2820988"/>
          <p14:tracePt t="120432" x="6161088" y="2830513"/>
          <p14:tracePt t="120440" x="6161088" y="2838450"/>
          <p14:tracePt t="120448" x="6161088" y="2846388"/>
          <p14:tracePt t="120456" x="6161088" y="2855913"/>
          <p14:tracePt t="120464" x="6161088" y="2863850"/>
          <p14:tracePt t="120472" x="6161088" y="2871788"/>
          <p14:tracePt t="120480" x="6161088" y="2889250"/>
          <p14:tracePt t="120490" x="6161088" y="2897188"/>
          <p14:tracePt t="120497" x="6161088" y="2914650"/>
          <p14:tracePt t="120508" x="6161088" y="2932113"/>
          <p14:tracePt t="120512" x="6153150" y="2940050"/>
          <p14:tracePt t="120522" x="6153150" y="2957513"/>
          <p14:tracePt t="120529" x="6143625" y="2965450"/>
          <p14:tracePt t="120545" x="6135688" y="2974975"/>
          <p14:tracePt t="120555" x="6135688" y="2982913"/>
          <p14:tracePt t="120562" x="6135688" y="2990850"/>
          <p14:tracePt t="120572" x="6127750" y="2990850"/>
          <p14:tracePt t="120582" x="6127750" y="3000375"/>
          <p14:tracePt t="120591" x="6118225" y="3008313"/>
          <p14:tracePt t="120608" x="6110288" y="3016250"/>
          <p14:tracePt t="120615" x="6102350" y="3025775"/>
          <p14:tracePt t="120624" x="6102350" y="3033713"/>
          <p14:tracePt t="120630" x="6084888" y="3033713"/>
          <p14:tracePt t="120638" x="6076950" y="3033713"/>
          <p14:tracePt t="120646" x="6067425" y="3051175"/>
          <p14:tracePt t="120655" x="6049963" y="3059113"/>
          <p14:tracePt t="120662" x="6024563" y="3067050"/>
          <p14:tracePt t="120670" x="5999163" y="3076575"/>
          <p14:tracePt t="120678" x="5983288" y="3084513"/>
          <p14:tracePt t="120687" x="5965825" y="3094038"/>
          <p14:tracePt t="120694" x="5940425" y="3101975"/>
          <p14:tracePt t="120703" x="5932488" y="3109913"/>
          <p14:tracePt t="120711" x="5915025" y="3127375"/>
          <p14:tracePt t="120719" x="5889625" y="3135313"/>
          <p14:tracePt t="120730" x="5864225" y="3144838"/>
          <p14:tracePt t="120735" x="5846763" y="3152775"/>
          <p14:tracePt t="120743" x="5829300" y="3160713"/>
          <p14:tracePt t="120750" x="5803900" y="3170238"/>
          <p14:tracePt t="120759" x="5778500" y="3178175"/>
          <p14:tracePt t="120768" x="5770563" y="3186113"/>
          <p14:tracePt t="120777" x="5753100" y="3195638"/>
          <p14:tracePt t="120783" x="5727700" y="3203575"/>
          <p14:tracePt t="120793" x="5694363" y="3221038"/>
          <p14:tracePt t="120799" x="5676900" y="3221038"/>
          <p14:tracePt t="120810" x="5668963" y="3228975"/>
          <p14:tracePt t="120814" x="5651500" y="3238500"/>
          <p14:tracePt t="120824" x="5634038" y="3238500"/>
          <p14:tracePt t="120832" x="5626100" y="3238500"/>
          <p14:tracePt t="120841" x="5608638" y="3246438"/>
          <p14:tracePt t="120849" x="5600700" y="3246438"/>
          <p14:tracePt t="120857" x="5591175" y="3246438"/>
          <p14:tracePt t="120865" x="5575300" y="3254375"/>
          <p14:tracePt t="120874" x="5549900" y="3254375"/>
          <p14:tracePt t="120880" x="5532438" y="3263900"/>
          <p14:tracePt t="120888" x="5524500" y="3263900"/>
          <p14:tracePt t="120896" x="5507038" y="3263900"/>
          <p14:tracePt t="120905" x="5489575" y="3263900"/>
          <p14:tracePt t="120912" x="5464175" y="3271838"/>
          <p14:tracePt t="120921" x="5446713" y="3271838"/>
          <p14:tracePt t="120937" x="5430838" y="3271838"/>
          <p14:tracePt t="120944" x="5421313" y="3271838"/>
          <p14:tracePt t="120952" x="5405438" y="3271838"/>
          <p14:tracePt t="120960" x="5387975" y="3271838"/>
          <p14:tracePt t="120969" x="5380038" y="3271838"/>
          <p14:tracePt t="120976" x="5362575" y="3254375"/>
          <p14:tracePt t="120984" x="5345113" y="3254375"/>
          <p14:tracePt t="120992" x="5345113" y="3246438"/>
          <p14:tracePt t="121000" x="5327650" y="3246438"/>
          <p14:tracePt t="121008" x="5319713" y="3228975"/>
          <p14:tracePt t="121016" x="5302250" y="3221038"/>
          <p14:tracePt t="121024" x="5294313" y="3203575"/>
          <p14:tracePt t="121032" x="5276850" y="3195638"/>
          <p14:tracePt t="121040" x="5260975" y="3186113"/>
          <p14:tracePt t="121048" x="5243513" y="3178175"/>
          <p14:tracePt t="121056" x="5243513" y="3160713"/>
          <p14:tracePt t="121064" x="5226050" y="3144838"/>
          <p14:tracePt t="121072" x="5208588" y="3135313"/>
          <p14:tracePt t="121080" x="5200650" y="3127375"/>
          <p14:tracePt t="121095" x="5192713" y="3109913"/>
          <p14:tracePt t="121101" x="5175250" y="3084513"/>
          <p14:tracePt t="121122" x="5149850" y="3051175"/>
          <p14:tracePt t="121126" x="5132388" y="3025775"/>
          <p14:tracePt t="121134" x="5124450" y="3000375"/>
          <p14:tracePt t="121142" x="5106988" y="2982913"/>
          <p14:tracePt t="121150" x="5106988" y="2965450"/>
          <p14:tracePt t="121158" x="5099050" y="2940050"/>
          <p14:tracePt t="121166" x="5099050" y="2922588"/>
          <p14:tracePt t="121174" x="5091113" y="2906713"/>
          <p14:tracePt t="121182" x="5091113" y="2889250"/>
          <p14:tracePt t="121190" x="5081588" y="2855913"/>
          <p14:tracePt t="121198" x="5081588" y="2838450"/>
          <p14:tracePt t="121208" x="5081588" y="2813050"/>
          <p14:tracePt t="121214" x="5081588" y="2787650"/>
          <p14:tracePt t="121222" x="5081588" y="2762250"/>
          <p14:tracePt t="121230" x="5081588" y="2744788"/>
          <p14:tracePt t="121238" x="5081588" y="2719388"/>
          <p14:tracePt t="121254" x="5081588" y="2701925"/>
          <p14:tracePt t="121262" x="5081588" y="2686050"/>
          <p14:tracePt t="121270" x="5081588" y="2676525"/>
          <p14:tracePt t="121278" x="5091113" y="2668588"/>
          <p14:tracePt t="121288" x="5099050" y="2651125"/>
          <p14:tracePt t="121306" x="5106988" y="2633663"/>
          <p14:tracePt t="121314" x="5106988" y="2625725"/>
          <p14:tracePt t="121323" x="5116513" y="2617788"/>
          <p14:tracePt t="121330" x="5124450" y="2600325"/>
          <p14:tracePt t="121338" x="5141913" y="2582863"/>
          <p14:tracePt t="121347" x="5149850" y="2574925"/>
          <p14:tracePt t="121355" x="5157788" y="2557463"/>
          <p14:tracePt t="121363" x="5175250" y="2541588"/>
          <p14:tracePt t="121372" x="5192713" y="2516188"/>
          <p14:tracePt t="121380" x="5208588" y="2506663"/>
          <p14:tracePt t="121388" x="5235575" y="2481263"/>
          <p14:tracePt t="121396" x="5243513" y="2463800"/>
          <p14:tracePt t="121405" x="5260975" y="2438400"/>
          <p14:tracePt t="121412" x="5268913" y="2430463"/>
          <p14:tracePt t="121420" x="5286375" y="2422525"/>
          <p14:tracePt t="121429" x="5294313" y="2405063"/>
          <p14:tracePt t="121440" x="5302250" y="2397125"/>
          <p14:tracePt t="121459" x="5311775" y="2397125"/>
          <p14:tracePt t="121465" x="5319713" y="2387600"/>
          <p14:tracePt t="121524" x="5327650" y="2387600"/>
          <p14:tracePt t="121540" x="5327650" y="2379663"/>
          <p14:tracePt t="121549" x="5337175" y="2379663"/>
          <p14:tracePt t="121572" x="5337175" y="2371725"/>
          <p14:tracePt t="121580" x="5345113" y="2371725"/>
          <p14:tracePt t="121588" x="5353050" y="2371725"/>
          <p14:tracePt t="121604" x="5362575" y="2371725"/>
          <p14:tracePt t="121620" x="5370513" y="2362200"/>
          <p14:tracePt t="121628" x="5380038" y="2362200"/>
          <p14:tracePt t="121637" x="5380038" y="2354263"/>
          <p14:tracePt t="121645" x="5395913" y="2354263"/>
          <p14:tracePt t="121660" x="5405438" y="2354263"/>
          <p14:tracePt t="121793" x="5405438" y="2362200"/>
          <p14:tracePt t="121799" x="5405438" y="2379663"/>
          <p14:tracePt t="121814" x="5405438" y="2405063"/>
          <p14:tracePt t="121823" x="5405438" y="2413000"/>
          <p14:tracePt t="121830" x="5387975" y="2438400"/>
          <p14:tracePt t="121838" x="5380038" y="2447925"/>
          <p14:tracePt t="121849" x="5362575" y="2455863"/>
          <p14:tracePt t="121857" x="5362575" y="2473325"/>
          <p14:tracePt t="121863" x="5353050" y="2481263"/>
          <p14:tracePt t="121872" x="5345113" y="2489200"/>
          <p14:tracePt t="121879" x="5337175" y="2498725"/>
          <p14:tracePt t="121887" x="5337175" y="2506663"/>
          <p14:tracePt t="121894" x="5327650" y="2516188"/>
          <p14:tracePt t="121902" x="5319713" y="2516188"/>
          <p14:tracePt t="121926" x="5319713" y="2524125"/>
          <p14:tracePt t="121976" x="5311775" y="2524125"/>
          <p14:tracePt t="121984" x="5311775" y="2532063"/>
          <p14:tracePt t="122000" x="5302250" y="2532063"/>
          <p14:tracePt t="122282" x="5311775" y="2532063"/>
          <p14:tracePt t="122306" x="5319713" y="2532063"/>
          <p14:tracePt t="122322" x="5327650" y="2532063"/>
          <p14:tracePt t="122395" x="5327650" y="2524125"/>
          <p14:tracePt t="122403" x="5337175" y="2524125"/>
          <p14:tracePt t="122411" x="5337175" y="2516188"/>
          <p14:tracePt t="122419" x="5345113" y="2506663"/>
          <p14:tracePt t="122427" x="5345113" y="2498725"/>
          <p14:tracePt t="122435" x="5345113" y="2489200"/>
          <p14:tracePt t="122443" x="5353050" y="2481263"/>
          <p14:tracePt t="122450" x="5353050" y="2473325"/>
          <p14:tracePt t="122458" x="5353050" y="2463800"/>
          <p14:tracePt t="122470" x="5353050" y="2447925"/>
          <p14:tracePt t="122478" x="5362575" y="2447925"/>
          <p14:tracePt t="122487" x="5362575" y="2422525"/>
          <p14:tracePt t="122496" x="5362575" y="2413000"/>
          <p14:tracePt t="122502" x="5370513" y="2387600"/>
          <p14:tracePt t="122512" x="5370513" y="2362200"/>
          <p14:tracePt t="122518" x="5370513" y="2336800"/>
          <p14:tracePt t="122528" x="5370513" y="2311400"/>
          <p14:tracePt t="122537" x="5370513" y="2286000"/>
          <p14:tracePt t="122544" x="5370513" y="2268538"/>
          <p14:tracePt t="122552" x="5370513" y="2252663"/>
          <p14:tracePt t="122560" x="5370513" y="2227263"/>
          <p14:tracePt t="122569" x="5370513" y="2209800"/>
          <p14:tracePt t="122576" x="5362575" y="2159000"/>
          <p14:tracePt t="122584" x="5362575" y="2141538"/>
          <p14:tracePt t="122592" x="5362575" y="2116138"/>
          <p14:tracePt t="122600" x="5353050" y="2090738"/>
          <p14:tracePt t="122616" x="5353050" y="2073275"/>
          <p14:tracePt t="122624" x="5353050" y="2065338"/>
          <p14:tracePt t="122632" x="5353050" y="2055813"/>
          <p14:tracePt t="122641" x="5353050" y="2039938"/>
          <p14:tracePt t="122648" x="5353050" y="2030413"/>
          <p14:tracePt t="122657" x="5353050" y="2005013"/>
          <p14:tracePt t="122664" x="5353050" y="1989138"/>
          <p14:tracePt t="122676" x="5353050" y="1979613"/>
          <p14:tracePt t="122684" x="5353050" y="1971675"/>
          <p14:tracePt t="122692" x="5353050" y="1954213"/>
          <p14:tracePt t="122708" x="5353050" y="1938338"/>
          <p14:tracePt t="122716" x="5362575" y="1928813"/>
          <p14:tracePt t="122724" x="5362575" y="1920875"/>
          <p14:tracePt t="122732" x="5370513" y="1895475"/>
          <p14:tracePt t="122740" x="5380038" y="1885950"/>
          <p14:tracePt t="122748" x="5395913" y="1878013"/>
          <p14:tracePt t="122756" x="5405438" y="1860550"/>
          <p14:tracePt t="122764" x="5413375" y="1844675"/>
          <p14:tracePt t="122773" x="5430838" y="1835150"/>
          <p14:tracePt t="122780" x="5438775" y="1827213"/>
          <p14:tracePt t="122792" x="5446713" y="1819275"/>
          <p14:tracePt t="122800" x="5489575" y="1793875"/>
          <p14:tracePt t="122811" x="5497513" y="1784350"/>
          <p14:tracePt t="122819" x="5514975" y="1784350"/>
          <p14:tracePt t="122828" x="5532438" y="1776413"/>
          <p14:tracePt t="122835" x="5540375" y="1776413"/>
          <p14:tracePt t="122866" x="5549900" y="1776413"/>
          <p14:tracePt t="122874" x="5557838" y="1776413"/>
          <p14:tracePt t="122882" x="5565775" y="1776413"/>
          <p14:tracePt t="122902" x="5575300" y="1776413"/>
          <p14:tracePt t="122918" x="5583238" y="1776413"/>
          <p14:tracePt t="122927" x="5583238" y="1784350"/>
          <p14:tracePt t="122938" x="5583238" y="1793875"/>
          <p14:tracePt t="122946" x="5583238" y="1801813"/>
          <p14:tracePt t="122966" x="5591175" y="1819275"/>
          <p14:tracePt t="122988" x="5600700" y="1870075"/>
          <p14:tracePt t="122994" x="5608638" y="1885950"/>
          <p14:tracePt t="123002" x="5616575" y="1989138"/>
          <p14:tracePt t="123010" x="5616575" y="2014538"/>
          <p14:tracePt t="123018" x="5626100" y="2047875"/>
          <p14:tracePt t="123028" x="5626100" y="2073275"/>
          <p14:tracePt t="123034" x="5634038" y="2108200"/>
          <p14:tracePt t="123044" x="5634038" y="2133600"/>
          <p14:tracePt t="123050" x="5641975" y="2159000"/>
          <p14:tracePt t="123058" x="5641975" y="2174875"/>
          <p14:tracePt t="123068" x="5641975" y="2192338"/>
          <p14:tracePt t="123074" x="5651500" y="2209800"/>
          <p14:tracePt t="123084" x="5651500" y="2227263"/>
          <p14:tracePt t="123090" x="5659438" y="2252663"/>
          <p14:tracePt t="123100" x="5668963" y="2286000"/>
          <p14:tracePt t="123108" x="5668963" y="2311400"/>
          <p14:tracePt t="123126" x="5676900" y="2354263"/>
          <p14:tracePt t="123133" x="5684838" y="2379663"/>
          <p14:tracePt t="123141" x="5694363" y="2397125"/>
          <p14:tracePt t="123149" x="5702300" y="2422525"/>
          <p14:tracePt t="123160" x="5702300" y="2438400"/>
          <p14:tracePt t="123164" x="5702300" y="2447925"/>
          <p14:tracePt t="123172" x="5710238" y="2473325"/>
          <p14:tracePt t="123180" x="5719763" y="2489200"/>
          <p14:tracePt t="123188" x="5727700" y="2506663"/>
          <p14:tracePt t="123197" x="5735638" y="2506663"/>
          <p14:tracePt t="123205" x="5735638" y="2524125"/>
          <p14:tracePt t="123213" x="5745163" y="2541588"/>
          <p14:tracePt t="123220" x="5761038" y="2549525"/>
          <p14:tracePt t="123228" x="5770563" y="2557463"/>
          <p14:tracePt t="123237" x="5778500" y="2566988"/>
          <p14:tracePt t="123244" x="5778500" y="2574925"/>
          <p14:tracePt t="123252" x="5788025" y="2574925"/>
          <p14:tracePt t="123260" x="5795963" y="2574925"/>
          <p14:tracePt t="123268" x="5795963" y="2582863"/>
          <p14:tracePt t="123276" x="5803900" y="2592388"/>
          <p14:tracePt t="123284" x="5813425" y="2592388"/>
          <p14:tracePt t="123292" x="5821363" y="2592388"/>
          <p14:tracePt t="123300" x="5838825" y="2592388"/>
          <p14:tracePt t="123308" x="5854700" y="2600325"/>
          <p14:tracePt t="123316" x="5864225" y="2600325"/>
          <p14:tracePt t="123324" x="5880100" y="2608263"/>
          <p14:tracePt t="123332" x="5905500" y="2608263"/>
          <p14:tracePt t="123340" x="5905500" y="2617788"/>
          <p14:tracePt t="123348" x="5922963" y="2625725"/>
          <p14:tracePt t="123356" x="5940425" y="2625725"/>
          <p14:tracePt t="123366" x="5940425" y="2633663"/>
          <p14:tracePt t="123375" x="5957888" y="2651125"/>
          <p14:tracePt t="123382" x="5965825" y="2660650"/>
          <p14:tracePt t="123390" x="5973763" y="2668588"/>
          <p14:tracePt t="123398" x="5991225" y="2686050"/>
          <p14:tracePt t="123406" x="6008688" y="2701925"/>
          <p14:tracePt t="123414" x="6016625" y="2711450"/>
          <p14:tracePt t="123422" x="6024563" y="2727325"/>
          <p14:tracePt t="123430" x="6042025" y="2744788"/>
          <p14:tracePt t="123438" x="6042025" y="2752725"/>
          <p14:tracePt t="123446" x="6049963" y="2762250"/>
          <p14:tracePt t="123455" x="6059488" y="2778125"/>
          <p14:tracePt t="123462" x="6067425" y="2787650"/>
          <p14:tracePt t="123470" x="6067425" y="2795588"/>
          <p14:tracePt t="123478" x="6076950" y="2813050"/>
          <p14:tracePt t="123487" x="6084888" y="2830513"/>
          <p14:tracePt t="123494" x="6092825" y="2830513"/>
          <p14:tracePt t="123502" x="6092825" y="2846388"/>
          <p14:tracePt t="123510" x="6102350" y="2863850"/>
          <p14:tracePt t="123518" x="6102350" y="2871788"/>
          <p14:tracePt t="123526" x="6110288" y="2897188"/>
          <p14:tracePt t="123535" x="6110288" y="2906713"/>
          <p14:tracePt t="123544" x="6110288" y="2922588"/>
          <p14:tracePt t="123550" x="6110288" y="2940050"/>
          <p14:tracePt t="123561" x="6110288" y="2949575"/>
          <p14:tracePt t="123567" x="6118225" y="2974975"/>
          <p14:tracePt t="123576" x="6118225" y="2990850"/>
          <p14:tracePt t="123582" x="6118225" y="3000375"/>
          <p14:tracePt t="123590" x="6118225" y="3016250"/>
          <p14:tracePt t="123598" x="6127750" y="3025775"/>
          <p14:tracePt t="123614" x="6127750" y="3041650"/>
          <p14:tracePt t="123622" x="6127750" y="3051175"/>
          <p14:tracePt t="123654" x="6127750" y="3059113"/>
          <p14:tracePt t="123664" x="6127750" y="3067050"/>
          <p14:tracePt t="123688" x="6127750" y="3076575"/>
          <p14:tracePt t="123698" x="6127750" y="3084513"/>
          <p14:tracePt t="123706" x="6118225" y="3094038"/>
          <p14:tracePt t="123714" x="6110288" y="3101975"/>
          <p14:tracePt t="123723" x="6076950" y="3119438"/>
          <p14:tracePt t="123731" x="6059488" y="3127375"/>
          <p14:tracePt t="123739" x="6049963" y="3135313"/>
          <p14:tracePt t="123747" x="6024563" y="3144838"/>
          <p14:tracePt t="123753" x="5999163" y="3152775"/>
          <p14:tracePt t="123760" x="5965825" y="3170238"/>
          <p14:tracePt t="123768" x="5932488" y="3178175"/>
          <p14:tracePt t="123776" x="5905500" y="3186113"/>
          <p14:tracePt t="123784" x="5872163" y="3195638"/>
          <p14:tracePt t="123792" x="5838825" y="3203575"/>
          <p14:tracePt t="123800" x="5803900" y="3203575"/>
          <p14:tracePt t="123808" x="5778500" y="3211513"/>
          <p14:tracePt t="123816" x="5761038" y="3221038"/>
          <p14:tracePt t="123824" x="5753100" y="3221038"/>
          <p14:tracePt t="123832" x="5735638" y="3228975"/>
          <p14:tracePt t="123840" x="5719763" y="3238500"/>
          <p14:tracePt t="123856" x="5710238" y="3246438"/>
          <p14:tracePt t="123864" x="5702300" y="3246438"/>
          <p14:tracePt t="123872" x="5702300" y="3254375"/>
          <p14:tracePt t="123880" x="5684838" y="3263900"/>
          <p14:tracePt t="123888" x="5668963" y="3279775"/>
          <p14:tracePt t="123896" x="5659438" y="3289300"/>
          <p14:tracePt t="123905" x="5651500" y="3289300"/>
          <p14:tracePt t="123913" x="5641975" y="3289300"/>
          <p14:tracePt t="123920" x="5634038" y="3297238"/>
          <p14:tracePt t="123930" x="5626100" y="3305175"/>
          <p14:tracePt t="123936" x="5616575" y="3305175"/>
          <p14:tracePt t="123946" x="5608638" y="3314700"/>
          <p14:tracePt t="123955" x="5591175" y="3314700"/>
          <p14:tracePt t="123962" x="5575300" y="3314700"/>
          <p14:tracePt t="123978" x="5549900" y="3314700"/>
          <p14:tracePt t="123987" x="5532438" y="3314700"/>
          <p14:tracePt t="123995" x="5507038" y="3314700"/>
          <p14:tracePt t="124003" x="5481638" y="3314700"/>
          <p14:tracePt t="124011" x="5446713" y="3314700"/>
          <p14:tracePt t="124019" x="5421313" y="3305175"/>
          <p14:tracePt t="124027" x="5370513" y="3297238"/>
          <p14:tracePt t="124035" x="5294313" y="3263900"/>
          <p14:tracePt t="124043" x="5268913" y="3254375"/>
          <p14:tracePt t="124051" x="5226050" y="3221038"/>
          <p14:tracePt t="124059" x="5200650" y="3203575"/>
          <p14:tracePt t="124067" x="5167313" y="3178175"/>
          <p14:tracePt t="124075" x="5141913" y="3152775"/>
          <p14:tracePt t="124083" x="5106988" y="3127375"/>
          <p14:tracePt t="124093" x="5091113" y="3101975"/>
          <p14:tracePt t="124100" x="5073650" y="3094038"/>
          <p14:tracePt t="124109" x="5064125" y="3067050"/>
          <p14:tracePt t="124114" x="5056188" y="3051175"/>
          <p14:tracePt t="124123" x="5056188" y="3041650"/>
          <p14:tracePt t="124130" x="5056188" y="3033713"/>
          <p14:tracePt t="124138" x="5056188" y="3016250"/>
          <p14:tracePt t="124149" x="5056188" y="3008313"/>
          <p14:tracePt t="124156" x="5056188" y="2982913"/>
          <p14:tracePt t="124163" x="5056188" y="2965450"/>
          <p14:tracePt t="124172" x="5056188" y="2957513"/>
          <p14:tracePt t="124179" x="5056188" y="2932113"/>
          <p14:tracePt t="124191" x="5056188" y="2906713"/>
          <p14:tracePt t="124195" x="5064125" y="2871788"/>
          <p14:tracePt t="124208" x="5073650" y="2855913"/>
          <p14:tracePt t="124210" x="5081588" y="2830513"/>
          <p14:tracePt t="124220" x="5099050" y="2813050"/>
          <p14:tracePt t="124226" x="5106988" y="2795588"/>
          <p14:tracePt t="124236" x="5116513" y="2787650"/>
          <p14:tracePt t="124242" x="5124450" y="2770188"/>
          <p14:tracePt t="124252" x="5132388" y="2752725"/>
          <p14:tracePt t="124261" x="5149850" y="2736850"/>
          <p14:tracePt t="124268" x="5167313" y="2719388"/>
          <p14:tracePt t="124277" x="5175250" y="2711450"/>
          <p14:tracePt t="124284" x="5183188" y="2686050"/>
          <p14:tracePt t="124292" x="5192713" y="2676525"/>
          <p14:tracePt t="124300" x="5208588" y="2660650"/>
          <p14:tracePt t="124308" x="5218113" y="2633663"/>
          <p14:tracePt t="124316" x="5226050" y="2625725"/>
          <p14:tracePt t="124324" x="5243513" y="2600325"/>
          <p14:tracePt t="124333" x="5251450" y="2574925"/>
          <p14:tracePt t="124341" x="5260975" y="2549525"/>
          <p14:tracePt t="124349" x="5276850" y="2524125"/>
          <p14:tracePt t="124359" x="5286375" y="2498725"/>
          <p14:tracePt t="124364" x="5311775" y="2473325"/>
          <p14:tracePt t="124373" x="5319713" y="2455863"/>
          <p14:tracePt t="124380" x="5337175" y="2438400"/>
          <p14:tracePt t="124388" x="5345113" y="2422525"/>
          <p14:tracePt t="124396" x="5345113" y="2413000"/>
          <p14:tracePt t="124404" x="5353050" y="2397125"/>
          <p14:tracePt t="124412" x="5362575" y="2379663"/>
          <p14:tracePt t="124420" x="5362575" y="2371725"/>
          <p14:tracePt t="124428" x="5370513" y="2354263"/>
          <p14:tracePt t="124437" x="5380038" y="2336800"/>
          <p14:tracePt t="124444" x="5380038" y="2319338"/>
          <p14:tracePt t="124452" x="5387975" y="2303463"/>
          <p14:tracePt t="124460" x="5387975" y="2268538"/>
          <p14:tracePt t="124468" x="5387975" y="2235200"/>
          <p14:tracePt t="124478" x="5387975" y="2184400"/>
          <p14:tracePt t="124485" x="5387975" y="2141538"/>
          <p14:tracePt t="124493" x="5387975" y="2098675"/>
          <p14:tracePt t="124503" x="5387975" y="2047875"/>
          <p14:tracePt t="124509" x="5370513" y="1989138"/>
          <p14:tracePt t="124519" x="5370513" y="1963738"/>
          <p14:tracePt t="124527" x="5370513" y="1938338"/>
          <p14:tracePt t="124535" x="5370513" y="1911350"/>
          <p14:tracePt t="124551" x="5370513" y="1903413"/>
          <p14:tracePt t="124559" x="5370513" y="1885950"/>
          <p14:tracePt t="124575" x="5370513" y="1878013"/>
          <p14:tracePt t="124583" x="5370513" y="1870075"/>
          <p14:tracePt t="124600" x="5370513" y="1860550"/>
          <p14:tracePt t="124606" x="5370513" y="1852613"/>
          <p14:tracePt t="124622" x="5370513" y="1844675"/>
          <p14:tracePt t="124732" x="5370513" y="1835150"/>
          <p14:tracePt t="124778" x="5370513" y="1827213"/>
          <p14:tracePt t="124829" x="5380038" y="1819275"/>
          <p14:tracePt t="124844" x="5387975" y="1809750"/>
          <p14:tracePt t="124852" x="5387975" y="1801813"/>
          <p14:tracePt t="124860" x="5395913" y="1801813"/>
          <p14:tracePt t="124868" x="5413375" y="1801813"/>
          <p14:tracePt t="124876" x="5430838" y="1784350"/>
          <p14:tracePt t="124884" x="5446713" y="1784350"/>
          <p14:tracePt t="124892" x="5472113" y="1776413"/>
          <p14:tracePt t="124900" x="5497513" y="1766888"/>
          <p14:tracePt t="124908" x="5514975" y="1766888"/>
          <p14:tracePt t="124916" x="5532438" y="1758950"/>
          <p14:tracePt t="124924" x="5549900" y="1758950"/>
          <p14:tracePt t="124940" x="5557838" y="1758950"/>
          <p14:tracePt t="124948" x="5565775" y="1758950"/>
          <p14:tracePt t="124964" x="5575300" y="1758950"/>
          <p14:tracePt t="124988" x="5583238" y="1758950"/>
          <p14:tracePt t="124996" x="5591175" y="1758950"/>
          <p14:tracePt t="125012" x="5591175" y="1766888"/>
          <p14:tracePt t="125020" x="5600700" y="1766888"/>
          <p14:tracePt t="125028" x="5608638" y="1766888"/>
          <p14:tracePt t="125036" x="5616575" y="1776413"/>
          <p14:tracePt t="125044" x="5616575" y="1784350"/>
          <p14:tracePt t="125079" x="5616575" y="1793875"/>
          <p14:tracePt t="125087" x="5616575" y="1801813"/>
          <p14:tracePt t="125095" x="5626100" y="1809750"/>
          <p14:tracePt t="125103" x="5626100" y="1819275"/>
          <p14:tracePt t="125124" x="5626100" y="1835150"/>
          <p14:tracePt t="125135" x="5626100" y="1844675"/>
          <p14:tracePt t="125143" x="5626100" y="1860550"/>
          <p14:tracePt t="125151" x="5626100" y="1870075"/>
          <p14:tracePt t="125159" x="5626100" y="1885950"/>
          <p14:tracePt t="125167" x="5626100" y="1903413"/>
          <p14:tracePt t="125175" x="5626100" y="1928813"/>
          <p14:tracePt t="125183" x="5626100" y="1946275"/>
          <p14:tracePt t="125192" x="5626100" y="1963738"/>
          <p14:tracePt t="125199" x="5626100" y="1979613"/>
          <p14:tracePt t="125208" x="5626100" y="2005013"/>
          <p14:tracePt t="125218" x="5634038" y="2014538"/>
          <p14:tracePt t="125226" x="5634038" y="2030413"/>
          <p14:tracePt t="125234" x="5634038" y="2055813"/>
          <p14:tracePt t="125244" x="5641975" y="2073275"/>
          <p14:tracePt t="125250" x="5641975" y="2108200"/>
          <p14:tracePt t="125258" x="5651500" y="2124075"/>
          <p14:tracePt t="125266" x="5651500" y="2133600"/>
          <p14:tracePt t="125274" x="5651500" y="2149475"/>
          <p14:tracePt t="125282" x="5651500" y="2166938"/>
          <p14:tracePt t="125298" x="5659438" y="2184400"/>
          <p14:tracePt t="125306" x="5659438" y="2192338"/>
          <p14:tracePt t="125317" x="5668963" y="2200275"/>
          <p14:tracePt t="125322" x="5668963" y="2217738"/>
          <p14:tracePt t="125331" x="5676900" y="2235200"/>
          <p14:tracePt t="125338" x="5676900" y="2243138"/>
          <p14:tracePt t="125347" x="5684838" y="2260600"/>
          <p14:tracePt t="125356" x="5684838" y="2278063"/>
          <p14:tracePt t="125372" x="5684838" y="2286000"/>
          <p14:tracePt t="125380" x="5694363" y="2293938"/>
          <p14:tracePt t="125396" x="5694363" y="2311400"/>
          <p14:tracePt t="125405" x="5702300" y="2319338"/>
          <p14:tracePt t="125421" x="5710238" y="2328863"/>
          <p14:tracePt t="125429" x="5710238" y="2336800"/>
          <p14:tracePt t="125436" x="5710238" y="2344738"/>
          <p14:tracePt t="125444" x="5710238" y="2354263"/>
          <p14:tracePt t="125452" x="5719763" y="2371725"/>
          <p14:tracePt t="125469" x="5727700" y="2379663"/>
          <p14:tracePt t="125476" x="5727700" y="2387600"/>
          <p14:tracePt t="125492" x="5727700" y="2397125"/>
          <p14:tracePt t="125502" x="5727700" y="2405063"/>
          <p14:tracePt t="125508" x="5735638" y="2413000"/>
          <p14:tracePt t="125524" x="5735638" y="2422525"/>
          <p14:tracePt t="125532" x="5745163" y="2430463"/>
          <p14:tracePt t="125540" x="5753100" y="2430463"/>
          <p14:tracePt t="125556" x="5753100" y="2438400"/>
          <p14:tracePt t="125572" x="5753100" y="2447925"/>
          <p14:tracePt t="125580" x="5761038" y="2447925"/>
          <p14:tracePt t="125588" x="5770563" y="2455863"/>
          <p14:tracePt t="125596" x="5770563" y="2463800"/>
          <p14:tracePt t="125604" x="5778500" y="2473325"/>
          <p14:tracePt t="125612" x="5788025" y="2481263"/>
          <p14:tracePt t="125620" x="5788025" y="2489200"/>
          <p14:tracePt t="125628" x="5795963" y="2498725"/>
          <p14:tracePt t="125647" x="5803900" y="2506663"/>
          <p14:tracePt t="125652" x="5803900" y="2516188"/>
          <p14:tracePt t="125663" x="5813425" y="2524125"/>
          <p14:tracePt t="125668" x="5821363" y="2524125"/>
          <p14:tracePt t="125679" x="5821363" y="2532063"/>
          <p14:tracePt t="125689" x="5821363" y="2541588"/>
          <p14:tracePt t="125695" x="5829300" y="2541588"/>
          <p14:tracePt t="125703" x="5838825" y="2549525"/>
          <p14:tracePt t="125711" x="5838825" y="2557463"/>
          <p14:tracePt t="125720" x="5838825" y="2566988"/>
          <p14:tracePt t="125727" x="5846763" y="2566988"/>
          <p14:tracePt t="125743" x="5854700" y="2574925"/>
          <p14:tracePt t="125751" x="5854700" y="2582863"/>
          <p14:tracePt t="125767" x="5864225" y="2582863"/>
          <p14:tracePt t="125791" x="5864225" y="2592388"/>
          <p14:tracePt t="125807" x="5864225" y="2600325"/>
          <p14:tracePt t="125830" x="5872163" y="2608263"/>
          <p14:tracePt t="125846" x="5872163" y="2617788"/>
          <p14:tracePt t="125854" x="5880100" y="2625725"/>
          <p14:tracePt t="125870" x="5880100" y="2633663"/>
          <p14:tracePt t="125879" x="5880100" y="2643188"/>
          <p14:tracePt t="125895" x="5889625" y="2651125"/>
          <p14:tracePt t="125911" x="5889625" y="2660650"/>
          <p14:tracePt t="125927" x="5889625" y="2668588"/>
          <p14:tracePt t="126282" x="5880100" y="2668588"/>
          <p14:tracePt t="126290" x="5872163" y="2668588"/>
          <p14:tracePt t="126314" x="5864225" y="2668588"/>
          <p14:tracePt t="126407" x="5880100" y="2676525"/>
          <p14:tracePt t="126415" x="5905500" y="2686050"/>
          <p14:tracePt t="126423" x="5940425" y="2693988"/>
          <p14:tracePt t="126433" x="5965825" y="2701925"/>
          <p14:tracePt t="126440" x="6016625" y="2701925"/>
          <p14:tracePt t="126447" x="6049963" y="2711450"/>
          <p14:tracePt t="126456" x="6110288" y="2719388"/>
          <p14:tracePt t="126463" x="6161088" y="2719388"/>
          <p14:tracePt t="126472" x="6211888" y="2727325"/>
          <p14:tracePt t="126479" x="6254750" y="2736850"/>
          <p14:tracePt t="126488" x="6288088" y="2736850"/>
          <p14:tracePt t="126494" x="6323013" y="2744788"/>
          <p14:tracePt t="126505" x="6338888" y="2744788"/>
          <p14:tracePt t="126512" x="6356350" y="2752725"/>
          <p14:tracePt t="126521" x="6381750" y="2752725"/>
          <p14:tracePt t="126545" x="6391275" y="2752725"/>
          <p14:tracePt t="126625" x="6399213" y="2752725"/>
          <p14:tracePt t="126640" x="6407150" y="2752725"/>
          <p14:tracePt t="126656" x="6416675" y="2736850"/>
          <p14:tracePt t="126664" x="6424613" y="2736850"/>
          <p14:tracePt t="126672" x="6432550" y="2727325"/>
          <p14:tracePt t="126689" x="6432550" y="2719388"/>
          <p14:tracePt t="126712" x="6432550" y="2711450"/>
          <p14:tracePt t="126728" x="6432550" y="2693988"/>
          <p14:tracePt t="126736" x="6432550" y="2686050"/>
          <p14:tracePt t="126744" x="6432550" y="2676525"/>
          <p14:tracePt t="126752" x="6432550" y="2668588"/>
          <p14:tracePt t="126760" x="6432550" y="2660650"/>
          <p14:tracePt t="126776" x="6424613" y="2643188"/>
          <p14:tracePt t="126786" x="6416675" y="2625725"/>
          <p14:tracePt t="126795" x="6399213" y="2617788"/>
          <p14:tracePt t="126806" x="6391275" y="2608263"/>
          <p14:tracePt t="126813" x="6381750" y="2600325"/>
          <p14:tracePt t="126822" x="6365875" y="2582863"/>
          <p14:tracePt t="126826" x="6356350" y="2582863"/>
          <p14:tracePt t="126835" x="6348413" y="2574925"/>
          <p14:tracePt t="126842" x="6323013" y="2566988"/>
          <p14:tracePt t="126850" x="6313488" y="2549525"/>
          <p14:tracePt t="126858" x="6297613" y="2541588"/>
          <p14:tracePt t="126866" x="6280150" y="2541588"/>
          <p14:tracePt t="126874" x="6262688" y="2532063"/>
          <p14:tracePt t="126882" x="6254750" y="2516188"/>
          <p14:tracePt t="126890" x="6246813" y="2516188"/>
          <p14:tracePt t="126898" x="6237288" y="2498725"/>
          <p14:tracePt t="126906" x="6229350" y="2498725"/>
          <p14:tracePt t="126914" x="6229350" y="2489200"/>
          <p14:tracePt t="126922" x="6221413" y="2473325"/>
          <p14:tracePt t="126930" x="6221413" y="2455863"/>
          <p14:tracePt t="126939" x="6211888" y="2422525"/>
          <p14:tracePt t="126946" x="6203950" y="2397125"/>
          <p14:tracePt t="126954" x="6194425" y="2354263"/>
          <p14:tracePt t="126962" x="6194425" y="2328863"/>
          <p14:tracePt t="126970" x="6194425" y="2303463"/>
          <p14:tracePt t="126978" x="6194425" y="2286000"/>
          <p14:tracePt t="126986" x="6194425" y="2268538"/>
          <p14:tracePt t="126994" x="6194425" y="2260600"/>
          <p14:tracePt t="127003" x="6194425" y="2252663"/>
          <p14:tracePt t="127010" x="6194425" y="2243138"/>
          <p14:tracePt t="127019" x="6203950" y="2235200"/>
          <p14:tracePt t="127027" x="6211888" y="2227263"/>
          <p14:tracePt t="127037" x="6246813" y="2217738"/>
          <p14:tracePt t="127043" x="6280150" y="2209800"/>
          <p14:tracePt t="127050" x="6313488" y="2200275"/>
          <p14:tracePt t="127060" x="6356350" y="2200275"/>
          <p14:tracePt t="127066" x="6457950" y="2192338"/>
          <p14:tracePt t="127076" x="6526213" y="2192338"/>
          <p14:tracePt t="127082" x="6586538" y="2192338"/>
          <p14:tracePt t="127092" x="6645275" y="2192338"/>
          <p14:tracePt t="127098" x="6705600" y="2192338"/>
          <p14:tracePt t="127108" x="6731000" y="2192338"/>
          <p14:tracePt t="127116" x="6764338" y="2200275"/>
          <p14:tracePt t="127124" x="6799263" y="2217738"/>
          <p14:tracePt t="127132" x="6815138" y="2227263"/>
          <p14:tracePt t="127140" x="6824663" y="2227263"/>
          <p14:tracePt t="127148" x="6832600" y="2235200"/>
          <p14:tracePt t="127156" x="6832600" y="2243138"/>
          <p14:tracePt t="127164" x="6832600" y="2252663"/>
          <p14:tracePt t="127172" x="6840538" y="2268538"/>
          <p14:tracePt t="127182" x="6840538" y="2278063"/>
          <p14:tracePt t="127188" x="6850063" y="2293938"/>
          <p14:tracePt t="127196" x="6850063" y="2319338"/>
          <p14:tracePt t="127204" x="6858000" y="2344738"/>
          <p14:tracePt t="127212" x="6858000" y="2371725"/>
          <p14:tracePt t="127223" x="6865938" y="2397125"/>
          <p14:tracePt t="127228" x="6865938" y="2430463"/>
          <p14:tracePt t="127236" x="6865938" y="2455863"/>
          <p14:tracePt t="127244" x="6865938" y="2498725"/>
          <p14:tracePt t="127252" x="6865938" y="2532063"/>
          <p14:tracePt t="127260" x="6865938" y="2574925"/>
          <p14:tracePt t="127268" x="6865938" y="2608263"/>
          <p14:tracePt t="127276" x="6865938" y="2633663"/>
          <p14:tracePt t="127284" x="6858000" y="2668588"/>
          <p14:tracePt t="127292" x="6858000" y="2676525"/>
          <p14:tracePt t="127300" x="6850063" y="2701925"/>
          <p14:tracePt t="127308" x="6840538" y="2719388"/>
          <p14:tracePt t="127316" x="6832600" y="2727325"/>
          <p14:tracePt t="127324" x="6824663" y="2736850"/>
          <p14:tracePt t="127332" x="6815138" y="2752725"/>
          <p14:tracePt t="127342" x="6807200" y="2762250"/>
          <p14:tracePt t="127348" x="6799263" y="2762250"/>
          <p14:tracePt t="127358" x="6789738" y="2770188"/>
          <p14:tracePt t="127364" x="6781800" y="2778125"/>
          <p14:tracePt t="127374" x="6764338" y="2787650"/>
          <p14:tracePt t="127390" x="6746875" y="2787650"/>
          <p14:tracePt t="127398" x="6738938" y="2787650"/>
          <p14:tracePt t="127406" x="6731000" y="2795588"/>
          <p14:tracePt t="127414" x="6721475" y="2795588"/>
          <p14:tracePt t="127422" x="6713538" y="2805113"/>
          <p14:tracePt t="127430" x="6696075" y="2813050"/>
          <p14:tracePt t="127438" x="6680200" y="2813050"/>
          <p14:tracePt t="127446" x="6670675" y="2820988"/>
          <p14:tracePt t="127454" x="6645275" y="2820988"/>
          <p14:tracePt t="127462" x="6619875" y="2820988"/>
          <p14:tracePt t="127470" x="6602413" y="2830513"/>
          <p14:tracePt t="127478" x="6577013" y="2830513"/>
          <p14:tracePt t="127486" x="6561138" y="2830513"/>
          <p14:tracePt t="127494" x="6543675" y="2830513"/>
          <p14:tracePt t="127504" x="6518275" y="2830513"/>
          <p14:tracePt t="127511" x="6492875" y="2830513"/>
          <p14:tracePt t="127520" x="6483350" y="2830513"/>
          <p14:tracePt t="127526" x="6467475" y="2830513"/>
          <p14:tracePt t="127535" x="6442075" y="2830513"/>
          <p14:tracePt t="127542" x="6432550" y="2830513"/>
          <p14:tracePt t="127550" x="6416675" y="2830513"/>
          <p14:tracePt t="127558" x="6407150" y="2830513"/>
          <p14:tracePt t="127566" x="6381750" y="2830513"/>
          <p14:tracePt t="127574" x="6365875" y="2830513"/>
          <p14:tracePt t="127582" x="6356350" y="2830513"/>
          <p14:tracePt t="127591" x="6338888" y="2830513"/>
          <p14:tracePt t="127599" x="6323013" y="2830513"/>
          <p14:tracePt t="127640" x="6313488" y="2830513"/>
          <p14:tracePt t="127646" x="6305550" y="2830513"/>
          <p14:tracePt t="127656" x="6305550" y="2820988"/>
          <p14:tracePt t="127662" x="6305550" y="2813050"/>
          <p14:tracePt t="127672" x="6297613" y="2813050"/>
          <p14:tracePt t="127681" x="6288088" y="2813050"/>
          <p14:tracePt t="127690" x="6280150" y="2795588"/>
          <p14:tracePt t="127697" x="6272213" y="2787650"/>
          <p14:tracePt t="127706" x="6262688" y="2778125"/>
          <p14:tracePt t="127723" x="6254750" y="2762250"/>
          <p14:tracePt t="127729" x="6246813" y="2752725"/>
          <p14:tracePt t="127738" x="6246813" y="2736850"/>
          <p14:tracePt t="127747" x="6237288" y="2711450"/>
          <p14:tracePt t="127759" x="6221413" y="2693988"/>
          <p14:tracePt t="127764" x="6211888" y="2668588"/>
          <p14:tracePt t="127772" x="6203950" y="2643188"/>
          <p14:tracePt t="127782" x="6186488" y="2608263"/>
          <p14:tracePt t="127788" x="6178550" y="2574925"/>
          <p14:tracePt t="127796" x="6169025" y="2541588"/>
          <p14:tracePt t="127805" x="6161088" y="2516188"/>
          <p14:tracePt t="127812" x="6161088" y="2498725"/>
          <p14:tracePt t="127820" x="6153150" y="2463800"/>
          <p14:tracePt t="127828" x="6143625" y="2438400"/>
          <p14:tracePt t="127836" x="6135688" y="2397125"/>
          <p14:tracePt t="127844" x="6127750" y="2362200"/>
          <p14:tracePt t="127852" x="6127750" y="2336800"/>
          <p14:tracePt t="127860" x="6127750" y="2319338"/>
          <p14:tracePt t="127868" x="6127750" y="2303463"/>
          <p14:tracePt t="127877" x="6127750" y="2293938"/>
          <p14:tracePt t="127885" x="6127750" y="2286000"/>
          <p14:tracePt t="127893" x="6127750" y="2278063"/>
          <p14:tracePt t="127900" x="6127750" y="2268538"/>
          <p14:tracePt t="127927" x="6127750" y="2260600"/>
          <p14:tracePt t="127940" x="6127750" y="2252663"/>
          <p14:tracePt t="127975" x="6127750" y="2243138"/>
          <p14:tracePt t="127982" x="6127750" y="2235200"/>
          <p14:tracePt t="127999" x="6127750" y="2217738"/>
          <p14:tracePt t="128006" x="6110288" y="2192338"/>
          <p14:tracePt t="128015" x="6092825" y="2166938"/>
          <p14:tracePt t="128023" x="6059488" y="2141538"/>
          <p14:tracePt t="128030" x="6034088" y="2116138"/>
          <p14:tracePt t="128039" x="6008688" y="2098675"/>
          <p14:tracePt t="128047" x="5983288" y="2082800"/>
          <p14:tracePt t="128055" x="5948363" y="2065338"/>
          <p14:tracePt t="128063" x="5897563" y="2039938"/>
          <p14:tracePt t="128071" x="5880100" y="2022475"/>
          <p14:tracePt t="128079" x="5846763" y="2005013"/>
          <p14:tracePt t="128087" x="5795963" y="1997075"/>
          <p14:tracePt t="128094" x="5770563" y="1989138"/>
          <p14:tracePt t="128102" x="5753100" y="1989138"/>
          <p14:tracePt t="128110" x="5727700" y="1979613"/>
          <p14:tracePt t="128118" x="5710238" y="1979613"/>
          <p14:tracePt t="128126" x="5710238" y="1971675"/>
          <p14:tracePt t="128135" x="5702300" y="1971675"/>
          <p14:tracePt t="128142" x="5702300" y="1963738"/>
          <p14:tracePt t="128167" x="5702300" y="1954213"/>
          <p14:tracePt t="128174" x="5719763" y="1954213"/>
          <p14:tracePt t="128182" x="5735638" y="1954213"/>
          <p14:tracePt t="128190" x="5761038" y="1954213"/>
          <p14:tracePt t="128198" x="5770563" y="1963738"/>
          <p14:tracePt t="128206" x="5770563" y="2022475"/>
          <p14:tracePt t="128214" x="5761038" y="2082800"/>
          <p14:tracePt t="128224" x="5719763" y="2159000"/>
          <p14:tracePt t="128232" x="5676900" y="2217738"/>
          <p14:tracePt t="128328" x="5668963" y="2217738"/>
          <p14:tracePt t="128336" x="5668963" y="2184400"/>
          <p14:tracePt t="128344" x="5668963" y="2149475"/>
          <p14:tracePt t="128352" x="5676900" y="2124075"/>
          <p14:tracePt t="128360" x="5694363" y="2098675"/>
          <p14:tracePt t="128368" x="5719763" y="2065338"/>
          <p14:tracePt t="128376" x="5735638" y="2065338"/>
          <p14:tracePt t="128384" x="5761038" y="2047875"/>
          <p14:tracePt t="128392" x="5778500" y="2039938"/>
          <p14:tracePt t="128400" x="5838825" y="2030413"/>
          <p14:tracePt t="128408" x="5897563" y="2030413"/>
          <p14:tracePt t="128417" x="5948363" y="2030413"/>
          <p14:tracePt t="128424" x="6049963" y="2030413"/>
          <p14:tracePt t="128432" x="6178550" y="2030413"/>
          <p14:tracePt t="128440" x="6280150" y="2030413"/>
          <p14:tracePt t="128449" x="6432550" y="2030413"/>
          <p14:tracePt t="128456" x="6500813" y="2030413"/>
          <p14:tracePt t="128465" x="6627813" y="2005013"/>
          <p14:tracePt t="128472" x="6772275" y="1997075"/>
          <p14:tracePt t="128481" x="6916738" y="1971675"/>
          <p14:tracePt t="128490" x="6977063" y="1971675"/>
          <p14:tracePt t="128497" x="7113588" y="1954213"/>
          <p14:tracePt t="128507" x="7197725" y="1954213"/>
          <p14:tracePt t="128515" x="7299325" y="1954213"/>
          <p14:tracePt t="128522" x="7367588" y="1954213"/>
          <p14:tracePt t="128531" x="7410450" y="1954213"/>
          <p14:tracePt t="128539" x="7461250" y="1954213"/>
          <p14:tracePt t="128546" x="7486650" y="1954213"/>
          <p14:tracePt t="128555" x="7512050" y="1954213"/>
          <p14:tracePt t="128562" x="7546975" y="1946275"/>
          <p14:tracePt t="128571" x="7572375" y="1938338"/>
          <p14:tracePt t="128578" x="7580313" y="1938338"/>
          <p14:tracePt t="128586" x="7605713" y="1938338"/>
          <p14:tracePt t="128595" x="7631113" y="1938338"/>
          <p14:tracePt t="128603" x="7648575" y="1938338"/>
          <p14:tracePt t="128611" x="7656513" y="1938338"/>
          <p14:tracePt t="128621" x="7666038" y="1938338"/>
          <p14:tracePt t="128637" x="7673975" y="1938338"/>
          <p14:tracePt t="128643" x="7681913" y="1938338"/>
          <p14:tracePt t="128653" x="7691438" y="1938338"/>
          <p14:tracePt t="128659" x="7707313" y="1938338"/>
          <p14:tracePt t="128670" x="7724775" y="1938338"/>
          <p14:tracePt t="128675" x="7732713" y="1938338"/>
          <p14:tracePt t="128683" x="7767638" y="1938338"/>
          <p14:tracePt t="128690" x="7793038" y="1938338"/>
          <p14:tracePt t="128698" x="7810500" y="1938338"/>
          <p14:tracePt t="128706" x="7826375" y="1938338"/>
          <p14:tracePt t="128714" x="7851775" y="1938338"/>
          <p14:tracePt t="128722" x="7869238" y="1938338"/>
          <p14:tracePt t="128730" x="7886700" y="1946275"/>
          <p14:tracePt t="128738" x="7894638" y="1946275"/>
          <p14:tracePt t="128746" x="7894638" y="1954213"/>
          <p14:tracePt t="128754" x="7902575" y="1963738"/>
          <p14:tracePt t="128764" x="7912100" y="1963738"/>
          <p14:tracePt t="128780" x="7920038" y="1963738"/>
          <p14:tracePt t="128786" x="7920038" y="1971675"/>
          <p14:tracePt t="128796" x="7920038" y="1979613"/>
          <p14:tracePt t="128806" x="7920038" y="1989138"/>
          <p14:tracePt t="128812" x="7920038" y="1997075"/>
          <p14:tracePt t="128821" x="7920038" y="2014538"/>
          <p14:tracePt t="128828" x="7920038" y="2022475"/>
          <p14:tracePt t="128836" x="7920038" y="2047875"/>
          <p14:tracePt t="128844" x="7920038" y="2065338"/>
          <p14:tracePt t="128852" x="7927975" y="2090738"/>
          <p14:tracePt t="128860" x="7927975" y="2108200"/>
          <p14:tracePt t="128868" x="7927975" y="2124075"/>
          <p14:tracePt t="128876" x="7927975" y="2141538"/>
          <p14:tracePt t="128884" x="7927975" y="2166938"/>
          <p14:tracePt t="128892" x="7927975" y="2192338"/>
          <p14:tracePt t="128900" x="7927975" y="2217738"/>
          <p14:tracePt t="128908" x="7920038" y="2243138"/>
          <p14:tracePt t="128916" x="7912100" y="2268538"/>
          <p14:tracePt t="128924" x="7902575" y="2278063"/>
          <p14:tracePt t="128932" x="7894638" y="2293938"/>
          <p14:tracePt t="128940" x="7886700" y="2303463"/>
          <p14:tracePt t="128948" x="7886700" y="2311400"/>
          <p14:tracePt t="128956" x="7877175" y="2311400"/>
          <p14:tracePt t="128964" x="7869238" y="2311400"/>
          <p14:tracePt t="128972" x="7861300" y="2328863"/>
          <p14:tracePt t="128980" x="7843838" y="2328863"/>
          <p14:tracePt t="128988" x="7826375" y="2336800"/>
          <p14:tracePt t="128996" x="7800975" y="2344738"/>
          <p14:tracePt t="129006" x="7767638" y="2354263"/>
          <p14:tracePt t="129012" x="7724775" y="2354263"/>
          <p14:tracePt t="129021" x="7648575" y="2362200"/>
          <p14:tracePt t="129028" x="7562850" y="2371725"/>
          <p14:tracePt t="129036" x="7504113" y="2371725"/>
          <p14:tracePt t="129044" x="7453313" y="2371725"/>
          <p14:tracePt t="129052" x="7377113" y="2371725"/>
          <p14:tracePt t="129060" x="7291388" y="2371725"/>
          <p14:tracePt t="129068" x="7232650" y="2371725"/>
          <p14:tracePt t="129078" x="7164388" y="2362200"/>
          <p14:tracePt t="129087" x="7129463" y="2354263"/>
          <p14:tracePt t="129095" x="7104063" y="2344738"/>
          <p14:tracePt t="129103" x="7078663" y="2328863"/>
          <p14:tracePt t="129111" x="7070725" y="2319338"/>
          <p14:tracePt t="129119" x="7061200" y="2311400"/>
          <p14:tracePt t="129127" x="7045325" y="2293938"/>
          <p14:tracePt t="129135" x="7027863" y="2268538"/>
          <p14:tracePt t="129142" x="7010400" y="2243138"/>
          <p14:tracePt t="129151" x="6994525" y="2227263"/>
          <p14:tracePt t="129159" x="6969125" y="2174875"/>
          <p14:tracePt t="129168" x="6951663" y="2141538"/>
          <p14:tracePt t="129174" x="6934200" y="2116138"/>
          <p14:tracePt t="129184" x="6926263" y="2098675"/>
          <p14:tracePt t="129190" x="6916738" y="2073275"/>
          <p14:tracePt t="129198" x="6916738" y="2047875"/>
          <p14:tracePt t="129206" x="6916738" y="2030413"/>
          <p14:tracePt t="129214" x="6908800" y="2005013"/>
          <p14:tracePt t="129222" x="6908800" y="1989138"/>
          <p14:tracePt t="129230" x="6908800" y="1971675"/>
          <p14:tracePt t="129240" x="6908800" y="1963738"/>
          <p14:tracePt t="129246" x="6908800" y="1946275"/>
          <p14:tracePt t="129254" x="6908800" y="1938338"/>
          <p14:tracePt t="129270" x="6908800" y="1928813"/>
          <p14:tracePt t="129278" x="6916738" y="1920875"/>
          <p14:tracePt t="129286" x="6926263" y="1911350"/>
          <p14:tracePt t="129294" x="6934200" y="1903413"/>
          <p14:tracePt t="129302" x="6969125" y="1878013"/>
          <p14:tracePt t="129311" x="6977063" y="1870075"/>
          <p14:tracePt t="129319" x="7010400" y="1852613"/>
          <p14:tracePt t="129328" x="7070725" y="1835150"/>
          <p14:tracePt t="129334" x="7088188" y="1827213"/>
          <p14:tracePt t="129342" x="7138988" y="1809750"/>
          <p14:tracePt t="129352" x="7197725" y="1793875"/>
          <p14:tracePt t="129358" x="7232650" y="1784350"/>
          <p14:tracePt t="129368" x="7265988" y="1776413"/>
          <p14:tracePt t="129374" x="7308850" y="1766888"/>
          <p14:tracePt t="129384" x="7334250" y="1758950"/>
          <p14:tracePt t="129390" x="7359650" y="1751013"/>
          <p14:tracePt t="129400" x="7385050" y="1751013"/>
          <p14:tracePt t="129408" x="7427913" y="1741488"/>
          <p14:tracePt t="129416" x="7453313" y="1733550"/>
          <p14:tracePt t="129424" x="7478713" y="1733550"/>
          <p14:tracePt t="129432" x="7504113" y="1733550"/>
          <p14:tracePt t="129440" x="7521575" y="1733550"/>
          <p14:tracePt t="129448" x="7554913" y="1733550"/>
          <p14:tracePt t="129456" x="7588250" y="1733550"/>
          <p14:tracePt t="129464" x="7605713" y="1733550"/>
          <p14:tracePt t="129472" x="7639050" y="1733550"/>
          <p14:tracePt t="129480" x="7666038" y="1733550"/>
          <p14:tracePt t="129489" x="7716838" y="1733550"/>
          <p14:tracePt t="129497" x="7750175" y="1733550"/>
          <p14:tracePt t="129508" x="7783513" y="1741488"/>
          <p14:tracePt t="129512" x="7818438" y="1751013"/>
          <p14:tracePt t="129521" x="7826375" y="1758950"/>
          <p14:tracePt t="129529" x="7851775" y="1766888"/>
          <p14:tracePt t="129540" x="7877175" y="1766888"/>
          <p14:tracePt t="129545" x="7902575" y="1784350"/>
          <p14:tracePt t="129555" x="7920038" y="1793875"/>
          <p14:tracePt t="129561" x="7937500" y="1809750"/>
          <p14:tracePt t="129568" x="7988300" y="1835150"/>
          <p14:tracePt t="129577" x="7988300" y="1844675"/>
          <p14:tracePt t="129584" x="8013700" y="1860550"/>
          <p14:tracePt t="129593" x="8031163" y="1878013"/>
          <p14:tracePt t="129600" x="8064500" y="1903413"/>
          <p14:tracePt t="129609" x="8089900" y="1928813"/>
          <p14:tracePt t="129617" x="8107363" y="1946275"/>
          <p14:tracePt t="129624" x="8124825" y="1971675"/>
          <p14:tracePt t="129635" x="8140700" y="1979613"/>
          <p14:tracePt t="129642" x="8158163" y="2005013"/>
          <p14:tracePt t="129651" x="8175625" y="2022475"/>
          <p14:tracePt t="129658" x="8183563" y="2030413"/>
          <p14:tracePt t="129667" x="8191500" y="2047875"/>
          <p14:tracePt t="129674" x="8201025" y="2065338"/>
          <p14:tracePt t="129683" x="8208963" y="2082800"/>
          <p14:tracePt t="129691" x="8226425" y="2108200"/>
          <p14:tracePt t="129699" x="8226425" y="2124075"/>
          <p14:tracePt t="129708" x="8234363" y="2141538"/>
          <p14:tracePt t="129714" x="8243888" y="2159000"/>
          <p14:tracePt t="129723" x="8251825" y="2174875"/>
          <p14:tracePt t="129730" x="8251825" y="2200275"/>
          <p14:tracePt t="129739" x="8259763" y="2217738"/>
          <p14:tracePt t="129747" x="8259763" y="2243138"/>
          <p14:tracePt t="129755" x="8259763" y="2260600"/>
          <p14:tracePt t="129763" x="8259763" y="2268538"/>
          <p14:tracePt t="129771" x="8269288" y="2286000"/>
          <p14:tracePt t="129779" x="8269288" y="2303463"/>
          <p14:tracePt t="129786" x="8269288" y="2311400"/>
          <p14:tracePt t="129794" x="8269288" y="2319338"/>
          <p14:tracePt t="129802" x="8269288" y="2336800"/>
          <p14:tracePt t="129810" x="8269288" y="2344738"/>
          <p14:tracePt t="129818" x="8277225" y="2362200"/>
          <p14:tracePt t="129826" x="8277225" y="2371725"/>
          <p14:tracePt t="129850" x="8277225" y="2379663"/>
          <p14:tracePt t="129858" x="8277225" y="2387600"/>
          <p14:tracePt t="129945" x="8277225" y="2397125"/>
          <p14:tracePt t="129977" x="8277225" y="2405063"/>
          <p14:tracePt t="130001" x="8277225" y="2413000"/>
          <p14:tracePt t="130202" x="8277225" y="2422525"/>
          <p14:tracePt t="130242" x="8277225" y="2430463"/>
          <p14:tracePt t="132248" x="8259763" y="2422525"/>
          <p14:tracePt t="132256" x="8234363" y="2422525"/>
          <p14:tracePt t="132264" x="8234363" y="2413000"/>
          <p14:tracePt t="132272" x="8218488" y="2413000"/>
          <p14:tracePt t="132280" x="8201025" y="2413000"/>
          <p14:tracePt t="132296" x="8191500" y="2405063"/>
          <p14:tracePt t="132304" x="8183563" y="2405063"/>
          <p14:tracePt t="132320" x="8175625" y="2397125"/>
          <p14:tracePt t="132329" x="8166100" y="2397125"/>
          <p14:tracePt t="132345" x="8158163" y="2387600"/>
          <p14:tracePt t="132352" x="8150225" y="2387600"/>
          <p14:tracePt t="132360" x="8140700" y="2387600"/>
          <p14:tracePt t="132379" x="8132763" y="2387600"/>
          <p14:tracePt t="132384" x="8115300" y="2379663"/>
          <p14:tracePt t="132402" x="8107363" y="2379663"/>
          <p14:tracePt t="132408" x="8099425" y="2379663"/>
          <p14:tracePt t="132424" x="8081963" y="2379663"/>
          <p14:tracePt t="132432" x="8064500" y="2379663"/>
          <p14:tracePt t="132440" x="8056563" y="2379663"/>
          <p14:tracePt t="132448" x="8039100" y="2379663"/>
          <p14:tracePt t="132457" x="8013700" y="2387600"/>
          <p14:tracePt t="132465" x="8005763" y="2405063"/>
          <p14:tracePt t="132475" x="7980363" y="2405063"/>
          <p14:tracePt t="132481" x="7945438" y="2413000"/>
          <p14:tracePt t="132491" x="7912100" y="2430463"/>
          <p14:tracePt t="132499" x="7861300" y="2455863"/>
          <p14:tracePt t="132507" x="7818438" y="2473325"/>
          <p14:tracePt t="132512" x="7783513" y="2481263"/>
          <p14:tracePt t="132523" x="7750175" y="2489200"/>
          <p14:tracePt t="132530" x="7699375" y="2498725"/>
          <p14:tracePt t="132538" x="7673975" y="2506663"/>
          <p14:tracePt t="132547" x="7639050" y="2506663"/>
          <p14:tracePt t="132555" x="7597775" y="2506663"/>
          <p14:tracePt t="132562" x="7572375" y="2506663"/>
          <p14:tracePt t="132570" x="7554913" y="2506663"/>
          <p14:tracePt t="132578" x="7529513" y="2506663"/>
          <p14:tracePt t="132587" x="7504113" y="2506663"/>
          <p14:tracePt t="132594" x="7478713" y="2498725"/>
          <p14:tracePt t="132602" x="7461250" y="2489200"/>
          <p14:tracePt t="132610" x="7410450" y="2481263"/>
          <p14:tracePt t="132618" x="7377113" y="2455863"/>
          <p14:tracePt t="132626" x="7324725" y="2438400"/>
          <p14:tracePt t="132634" x="7308850" y="2422525"/>
          <p14:tracePt t="132642" x="7273925" y="2405063"/>
          <p14:tracePt t="132650" x="7248525" y="2379663"/>
          <p14:tracePt t="132658" x="7223125" y="2362200"/>
          <p14:tracePt t="132666" x="7197725" y="2336800"/>
          <p14:tracePt t="132674" x="7180263" y="2303463"/>
          <p14:tracePt t="132682" x="7164388" y="2278063"/>
          <p14:tracePt t="132690" x="7146925" y="2252663"/>
          <p14:tracePt t="132698" x="7138988" y="2235200"/>
          <p14:tracePt t="132706" x="7129463" y="2209800"/>
          <p14:tracePt t="132715" x="7129463" y="2192338"/>
          <p14:tracePt t="132722" x="7121525" y="2166938"/>
          <p14:tracePt t="132732" x="7113588" y="2149475"/>
          <p14:tracePt t="132738" x="7104063" y="2124075"/>
          <p14:tracePt t="132747" x="7096125" y="2098675"/>
          <p14:tracePt t="132756" x="7096125" y="2082800"/>
          <p14:tracePt t="132762" x="7096125" y="2065338"/>
          <p14:tracePt t="132772" x="7096125" y="2047875"/>
          <p14:tracePt t="132778" x="7096125" y="2039938"/>
          <p14:tracePt t="132788" x="7096125" y="2022475"/>
          <p14:tracePt t="132796" x="7096125" y="2014538"/>
          <p14:tracePt t="132804" x="7096125" y="1997075"/>
          <p14:tracePt t="132812" x="7096125" y="1989138"/>
          <p14:tracePt t="132821" x="7104063" y="1979613"/>
          <p14:tracePt t="132829" x="7104063" y="1971675"/>
          <p14:tracePt t="132837" x="7113588" y="1963738"/>
          <p14:tracePt t="132847" x="7121525" y="1954213"/>
          <p14:tracePt t="132852" x="7129463" y="1946275"/>
          <p14:tracePt t="132860" x="7146925" y="1938338"/>
          <p14:tracePt t="132868" x="7164388" y="1928813"/>
          <p14:tracePt t="132877" x="7189788" y="1920875"/>
          <p14:tracePt t="132885" x="7205663" y="1911350"/>
          <p14:tracePt t="132895" x="7223125" y="1911350"/>
          <p14:tracePt t="132901" x="7258050" y="1903413"/>
          <p14:tracePt t="132909" x="7299325" y="1903413"/>
          <p14:tracePt t="132917" x="7342188" y="1895475"/>
          <p14:tracePt t="132924" x="7402513" y="1895475"/>
          <p14:tracePt t="132932" x="7469188" y="1895475"/>
          <p14:tracePt t="132940" x="7521575" y="1895475"/>
          <p14:tracePt t="132949" x="7562850" y="1895475"/>
          <p14:tracePt t="132956" x="7623175" y="1895475"/>
          <p14:tracePt t="132964" x="7648575" y="1895475"/>
          <p14:tracePt t="132972" x="7681913" y="1895475"/>
          <p14:tracePt t="132980" x="7707313" y="1895475"/>
          <p14:tracePt t="132989" x="7724775" y="1895475"/>
          <p14:tracePt t="132996" x="7732713" y="1895475"/>
          <p14:tracePt t="133006" x="7750175" y="1895475"/>
          <p14:tracePt t="133021" x="7767638" y="1903413"/>
          <p14:tracePt t="133028" x="7793038" y="1911350"/>
          <p14:tracePt t="133038" x="7800975" y="1920875"/>
          <p14:tracePt t="133044" x="7818438" y="1928813"/>
          <p14:tracePt t="133055" x="7843838" y="1946275"/>
          <p14:tracePt t="133060" x="7869238" y="1971675"/>
          <p14:tracePt t="133070" x="7894638" y="1997075"/>
          <p14:tracePt t="133078" x="7920038" y="2022475"/>
          <p14:tracePt t="133087" x="7954963" y="2039938"/>
          <p14:tracePt t="133094" x="7962900" y="2055813"/>
          <p14:tracePt t="133102" x="7970838" y="2065338"/>
          <p14:tracePt t="133110" x="7988300" y="2082800"/>
          <p14:tracePt t="133118" x="8005763" y="2090738"/>
          <p14:tracePt t="133127" x="8021638" y="2108200"/>
          <p14:tracePt t="133135" x="8021638" y="2116138"/>
          <p14:tracePt t="133156" x="8031163" y="2124075"/>
          <p14:tracePt t="133158" x="8039100" y="2141538"/>
          <p14:tracePt t="133166" x="8047038" y="2141538"/>
          <p14:tracePt t="133174" x="8047038" y="2166938"/>
          <p14:tracePt t="133190" x="8056563" y="2192338"/>
          <p14:tracePt t="133198" x="8056563" y="2200275"/>
          <p14:tracePt t="133206" x="8064500" y="2217738"/>
          <p14:tracePt t="133216" x="8064500" y="2227263"/>
          <p14:tracePt t="133222" x="8074025" y="2243138"/>
          <p14:tracePt t="133232" x="8074025" y="2260600"/>
          <p14:tracePt t="133238" x="8074025" y="2268538"/>
          <p14:tracePt t="133246" x="8074025" y="2286000"/>
          <p14:tracePt t="133254" x="8074025" y="2311400"/>
          <p14:tracePt t="133262" x="8074025" y="2319338"/>
          <p14:tracePt t="133272" x="8074025" y="2336800"/>
          <p14:tracePt t="133278" x="8074025" y="2362200"/>
          <p14:tracePt t="133294" x="8074025" y="2379663"/>
          <p14:tracePt t="133302" x="8064500" y="2387600"/>
          <p14:tracePt t="133319" x="8056563" y="2405063"/>
          <p14:tracePt t="133326" x="8056563" y="2413000"/>
          <p14:tracePt t="133334" x="8039100" y="2413000"/>
          <p14:tracePt t="133344" x="8039100" y="2422525"/>
          <p14:tracePt t="133352" x="8021638" y="2438400"/>
          <p14:tracePt t="133360" x="8013700" y="2438400"/>
          <p14:tracePt t="133368" x="8013700" y="2447925"/>
          <p14:tracePt t="133377" x="7996238" y="2455863"/>
          <p14:tracePt t="133393" x="7988300" y="2463800"/>
          <p14:tracePt t="133432" x="7980363" y="2463800"/>
          <p14:tracePt t="133440" x="7970838" y="2463800"/>
          <p14:tracePt t="133448" x="7962900" y="2463800"/>
          <p14:tracePt t="133456" x="7954963" y="2463800"/>
          <p14:tracePt t="133464" x="7945438" y="2463800"/>
          <p14:tracePt t="133472" x="7927975" y="2463800"/>
          <p14:tracePt t="133480" x="7912100" y="2463800"/>
          <p14:tracePt t="133488" x="7877175" y="2455863"/>
          <p14:tracePt t="133496" x="7861300" y="2438400"/>
          <p14:tracePt t="133505" x="7826375" y="2430463"/>
          <p14:tracePt t="133512" x="7800975" y="2413000"/>
          <p14:tracePt t="133520" x="7775575" y="2397125"/>
          <p14:tracePt t="133528" x="7750175" y="2379663"/>
          <p14:tracePt t="133536" x="7742238" y="2371725"/>
          <p14:tracePt t="133544" x="7716838" y="2362200"/>
          <p14:tracePt t="133552" x="7707313" y="2344738"/>
          <p14:tracePt t="133560" x="7691438" y="2328863"/>
          <p14:tracePt t="133568" x="7681913" y="2311400"/>
          <p14:tracePt t="133578" x="7666038" y="2303463"/>
          <p14:tracePt t="133585" x="7656513" y="2278063"/>
          <p14:tracePt t="133594" x="7648575" y="2268538"/>
          <p14:tracePt t="133601" x="7639050" y="2252663"/>
          <p14:tracePt t="133609" x="7631113" y="2235200"/>
          <p14:tracePt t="133617" x="7613650" y="2209800"/>
          <p14:tracePt t="133625" x="7605713" y="2184400"/>
          <p14:tracePt t="133635" x="7597775" y="2166938"/>
          <p14:tracePt t="133642" x="7588250" y="2149475"/>
          <p14:tracePt t="133651" x="7572375" y="2133600"/>
          <p14:tracePt t="133659" x="7562850" y="2116138"/>
          <p14:tracePt t="133666" x="7554913" y="2108200"/>
          <p14:tracePt t="133674" x="7554913" y="2098675"/>
          <p14:tracePt t="133682" x="7554913" y="2090738"/>
          <p14:tracePt t="133690" x="7537450" y="2082800"/>
          <p14:tracePt t="133698" x="7529513" y="2073275"/>
          <p14:tracePt t="133716" x="7521575" y="2073275"/>
          <p14:tracePt t="133722" x="7521575" y="2065338"/>
          <p14:tracePt t="133738" x="7512050" y="2055813"/>
          <p14:tracePt t="133754" x="7504113" y="2055813"/>
          <p14:tracePt t="134012" x="7504113" y="2047875"/>
          <p14:tracePt t="134020" x="7512050" y="2047875"/>
          <p14:tracePt t="134028" x="7521575" y="2039938"/>
          <p14:tracePt t="134037" x="7529513" y="2039938"/>
          <p14:tracePt t="134045" x="7537450" y="2039938"/>
          <p14:tracePt t="134061" x="7546975" y="2039938"/>
          <p14:tracePt t="134092" x="7546975" y="2030413"/>
          <p14:tracePt t="134118" x="7554913" y="2022475"/>
          <p14:tracePt t="134327" x="7554913" y="2030413"/>
          <p14:tracePt t="134367" x="7562850" y="2030413"/>
          <p14:tracePt t="134375" x="7572375" y="2039938"/>
          <p14:tracePt t="134383" x="7580313" y="2039938"/>
          <p14:tracePt t="134415" x="7588250" y="2047875"/>
          <p14:tracePt t="134431" x="7597775" y="2047875"/>
          <p14:tracePt t="134449" x="7605713" y="2047875"/>
          <p14:tracePt t="134454" x="7613650" y="2047875"/>
          <p14:tracePt t="134465" x="7623175" y="2047875"/>
          <p14:tracePt t="134472" x="7631113" y="2047875"/>
          <p14:tracePt t="134488" x="7648575" y="2047875"/>
          <p14:tracePt t="134528" x="7656513" y="2047875"/>
          <p14:tracePt t="134552" x="7656513" y="2055813"/>
          <p14:tracePt t="134593" x="7666038" y="2055813"/>
          <p14:tracePt t="134915" x="7666038" y="2065338"/>
          <p14:tracePt t="134923" x="7673975" y="2073275"/>
          <p14:tracePt t="134931" x="7673975" y="2082800"/>
          <p14:tracePt t="134939" x="7681913" y="2090738"/>
          <p14:tracePt t="134946" x="7691438" y="2098675"/>
          <p14:tracePt t="134962" x="7699375" y="2108200"/>
          <p14:tracePt t="135118" x="7699375" y="2116138"/>
          <p14:tracePt t="135140" x="7681913" y="2116138"/>
          <p14:tracePt t="135150" x="7681913" y="2124075"/>
          <p14:tracePt t="135156" x="7673975" y="2124075"/>
          <p14:tracePt t="135165" x="7666038" y="2124075"/>
          <p14:tracePt t="135172" x="7656513" y="2133600"/>
          <p14:tracePt t="135318" x="7648575" y="2133600"/>
          <p14:tracePt t="135341" x="7639050" y="2124075"/>
          <p14:tracePt t="135359" x="7639050" y="2116138"/>
          <p14:tracePt t="135367" x="7639050" y="2108200"/>
          <p14:tracePt t="135375" x="7631113" y="2108200"/>
          <p14:tracePt t="135390" x="7631113" y="2098675"/>
          <p14:tracePt t="135398" x="7623175" y="2090738"/>
          <p14:tracePt t="135406" x="7623175" y="2082800"/>
          <p14:tracePt t="135422" x="7613650" y="2082800"/>
          <p14:tracePt t="135430" x="7613650" y="2073275"/>
          <p14:tracePt t="135438" x="7605713" y="2065338"/>
          <p14:tracePt t="135446" x="7588250" y="2055813"/>
          <p14:tracePt t="135470" x="7580313" y="2047875"/>
          <p14:tracePt t="135478" x="7580313" y="2039938"/>
          <p14:tracePt t="135487" x="7572375" y="2039938"/>
          <p14:tracePt t="135503" x="7572375" y="2030413"/>
          <p14:tracePt t="135510" x="7572375" y="2022475"/>
          <p14:tracePt t="135529" x="7572375" y="2014538"/>
          <p14:tracePt t="135534" x="7572375" y="2005013"/>
          <p14:tracePt t="135542" x="7572375" y="1997075"/>
          <p14:tracePt t="135559" x="7580313" y="1989138"/>
          <p14:tracePt t="135566" x="7588250" y="1989138"/>
          <p14:tracePt t="135575" x="7588250" y="1979613"/>
          <p14:tracePt t="135582" x="7597775" y="1979613"/>
          <p14:tracePt t="135590" x="7613650" y="1971675"/>
          <p14:tracePt t="135606" x="7623175" y="1971675"/>
          <p14:tracePt t="135616" x="7631113" y="1971675"/>
          <p14:tracePt t="135784" x="7623175" y="1971675"/>
          <p14:tracePt t="135800" x="7613650" y="1971675"/>
          <p14:tracePt t="135808" x="7597775" y="1971675"/>
          <p14:tracePt t="135824" x="7580313" y="1971675"/>
          <p14:tracePt t="135832" x="7572375" y="1971675"/>
          <p14:tracePt t="135840" x="7562850" y="1971675"/>
          <p14:tracePt t="135848" x="7546975" y="1971675"/>
          <p14:tracePt t="135856" x="7537450" y="1971675"/>
          <p14:tracePt t="135864" x="7521575" y="1963738"/>
          <p14:tracePt t="135872" x="7512050" y="1946275"/>
          <p14:tracePt t="135882" x="7494588" y="1938338"/>
          <p14:tracePt t="135888" x="7494588" y="1928813"/>
          <p14:tracePt t="135898" x="7486650" y="1920875"/>
          <p14:tracePt t="135905" x="7469188" y="1903413"/>
          <p14:tracePt t="135914" x="7461250" y="1878013"/>
          <p14:tracePt t="135920" x="7461250" y="1870075"/>
          <p14:tracePt t="135930" x="7453313" y="1852613"/>
          <p14:tracePt t="135938" x="7453313" y="1844675"/>
          <p14:tracePt t="135946" x="7453313" y="1835150"/>
          <p14:tracePt t="135954" x="7453313" y="1827213"/>
          <p14:tracePt t="135962" x="7443788" y="1819275"/>
          <p14:tracePt t="135970" x="7443788" y="1809750"/>
          <p14:tracePt t="135979" x="7443788" y="1801813"/>
          <p14:tracePt t="135987" x="7435850" y="1793875"/>
          <p14:tracePt t="136003" x="7435850" y="1766888"/>
          <p14:tracePt t="136011" x="7435850" y="1758950"/>
          <p14:tracePt t="136022" x="7435850" y="1741488"/>
          <p14:tracePt t="136027" x="7435850" y="1733550"/>
          <p14:tracePt t="136037" x="7435850" y="1716088"/>
          <p14:tracePt t="136043" x="7435850" y="1700213"/>
          <p14:tracePt t="136051" x="7435850" y="1682750"/>
          <p14:tracePt t="136058" x="7435850" y="1674813"/>
          <p14:tracePt t="136066" x="7435850" y="1657350"/>
          <p14:tracePt t="136082" x="7443788" y="1639888"/>
          <p14:tracePt t="136090" x="7443788" y="1631950"/>
          <p14:tracePt t="136098" x="7443788" y="1622425"/>
          <p14:tracePt t="136114" x="7443788" y="1614488"/>
          <p14:tracePt t="136122" x="7443788" y="1606550"/>
          <p14:tracePt t="136130" x="7453313" y="1606550"/>
          <p14:tracePt t="136146" x="7453313" y="1597025"/>
          <p14:tracePt t="136155" x="7461250" y="1597025"/>
          <p14:tracePt t="136162" x="7461250" y="1589088"/>
          <p14:tracePt t="136188" x="7469188" y="1581150"/>
          <p14:tracePt t="136202" x="7469188" y="1571625"/>
          <p14:tracePt t="136220" x="7478713" y="1571625"/>
          <p14:tracePt t="136228" x="7478713" y="1563688"/>
          <p14:tracePt t="136236" x="7486650" y="1563688"/>
          <p14:tracePt t="136268" x="7494588" y="1555750"/>
          <p14:tracePt t="136284" x="7504113" y="1555750"/>
          <p14:tracePt t="136292" x="7504113" y="1546225"/>
          <p14:tracePt t="136316" x="7512050" y="1546225"/>
          <p14:tracePt t="136372" x="7521575" y="1546225"/>
          <p14:tracePt t="136405" x="7521575" y="1538288"/>
          <p14:tracePt t="136454" x="7529513" y="1538288"/>
          <p14:tracePt t="136485" x="7529513" y="1530350"/>
          <p14:tracePt t="136495" x="7537450" y="1530350"/>
          <p14:tracePt t="136520" x="7546975" y="1530350"/>
          <p14:tracePt t="136536" x="7546975" y="1520825"/>
          <p14:tracePt t="136567" x="7554913" y="1520825"/>
          <p14:tracePt t="136590" x="7562850" y="1520825"/>
          <p14:tracePt t="136606" x="7572375" y="1520825"/>
          <p14:tracePt t="136622" x="7572375" y="1512888"/>
          <p14:tracePt t="136663" x="7580313" y="1512888"/>
          <p14:tracePt t="136679" x="7580313" y="1504950"/>
          <p14:tracePt t="136703" x="7588250" y="1504950"/>
          <p14:tracePt t="136760" x="7597775" y="1504950"/>
          <p14:tracePt t="136776" x="7605713" y="1504950"/>
          <p14:tracePt t="136784" x="7613650" y="1504950"/>
          <p14:tracePt t="136817" x="7623175" y="1504950"/>
          <p14:tracePt t="136832" x="7631113" y="1504950"/>
          <p14:tracePt t="136848" x="7639050" y="1495425"/>
          <p14:tracePt t="136864" x="7648575" y="1495425"/>
          <p14:tracePt t="136880" x="7656513" y="1495425"/>
          <p14:tracePt t="138830" x="7666038" y="1495425"/>
          <p14:tracePt t="138839" x="7681913" y="1504950"/>
          <p14:tracePt t="138847" x="7681913" y="1512888"/>
          <p14:tracePt t="138857" x="7699375" y="1530350"/>
          <p14:tracePt t="138862" x="7716838" y="1538288"/>
          <p14:tracePt t="138871" x="7724775" y="1555750"/>
          <p14:tracePt t="138879" x="7732713" y="1581150"/>
          <p14:tracePt t="138887" x="7742238" y="1597025"/>
          <p14:tracePt t="138895" x="7758113" y="1606550"/>
          <p14:tracePt t="138903" x="7767638" y="1622425"/>
          <p14:tracePt t="138910" x="7775575" y="1639888"/>
          <p14:tracePt t="138919" x="7783513" y="1649413"/>
          <p14:tracePt t="138926" x="7783513" y="1657350"/>
          <p14:tracePt t="138934" x="7783513" y="1674813"/>
          <p14:tracePt t="138950" x="7783513" y="1690688"/>
          <p14:tracePt t="138958" x="7783513" y="1708150"/>
          <p14:tracePt t="138966" x="7783513" y="1716088"/>
          <p14:tracePt t="138974" x="7783513" y="1733550"/>
          <p14:tracePt t="138982" x="7783513" y="1741488"/>
          <p14:tracePt t="138990" x="7783513" y="1751013"/>
          <p14:tracePt t="138998" x="7783513" y="1766888"/>
          <p14:tracePt t="139016" x="7783513" y="1776413"/>
          <p14:tracePt t="139022" x="7783513" y="1793875"/>
          <p14:tracePt t="139040" x="7783513" y="1801813"/>
          <p14:tracePt t="139048" x="7783513" y="1809750"/>
          <p14:tracePt t="139056" x="7775575" y="1809750"/>
          <p14:tracePt t="139064" x="7775575" y="1819275"/>
          <p14:tracePt t="139072" x="7775575" y="1835150"/>
          <p14:tracePt t="139080" x="7767638" y="1835150"/>
          <p14:tracePt t="139088" x="7758113" y="1835150"/>
          <p14:tracePt t="139096" x="7750175" y="1844675"/>
          <p14:tracePt t="139105" x="7750175" y="1852613"/>
          <p14:tracePt t="139112" x="7742238" y="1852613"/>
          <p14:tracePt t="139121" x="7742238" y="1860550"/>
          <p14:tracePt t="139142" x="7732713" y="1860550"/>
          <p14:tracePt t="139145" x="7716838" y="1860550"/>
          <p14:tracePt t="139153" x="7707313" y="1870075"/>
          <p14:tracePt t="139169" x="7699375" y="1870075"/>
          <p14:tracePt t="139177" x="7681913" y="1878013"/>
          <p14:tracePt t="139185" x="7673975" y="1878013"/>
          <p14:tracePt t="139193" x="7656513" y="1885950"/>
          <p14:tracePt t="139200" x="7639050" y="1885950"/>
          <p14:tracePt t="139208" x="7631113" y="1885950"/>
          <p14:tracePt t="139217" x="7623175" y="1885950"/>
          <p14:tracePt t="139226" x="7613650" y="1885950"/>
          <p14:tracePt t="139232" x="7605713" y="1885950"/>
          <p14:tracePt t="139240" x="7597775" y="1885950"/>
          <p14:tracePt t="139248" x="7588250" y="1885950"/>
          <p14:tracePt t="139264" x="7572375" y="1885950"/>
          <p14:tracePt t="139298" x="7562850" y="1885950"/>
          <p14:tracePt t="139314" x="7554913" y="1885950"/>
          <p14:tracePt t="139322" x="7546975" y="1885950"/>
          <p14:tracePt t="139338" x="7537450" y="1885950"/>
          <p14:tracePt t="139346" x="7529513" y="1885950"/>
          <p14:tracePt t="139357" x="7521575" y="1885950"/>
          <p14:tracePt t="139362" x="7512050" y="1885950"/>
          <p14:tracePt t="139372" x="7504113" y="1885950"/>
          <p14:tracePt t="139390" x="7486650" y="1878013"/>
          <p14:tracePt t="139394" x="7478713" y="1870075"/>
          <p14:tracePt t="139410" x="7469188" y="1860550"/>
          <p14:tracePt t="139418" x="7461250" y="1852613"/>
          <p14:tracePt t="139426" x="7453313" y="1852613"/>
          <p14:tracePt t="139434" x="7453313" y="1844675"/>
          <p14:tracePt t="139442" x="7443788" y="1835150"/>
          <p14:tracePt t="139450" x="7443788" y="1827213"/>
          <p14:tracePt t="139458" x="7435850" y="1827213"/>
          <p14:tracePt t="139466" x="7435850" y="1819275"/>
          <p14:tracePt t="139474" x="7435850" y="1809750"/>
          <p14:tracePt t="139499" x="7435850" y="1793875"/>
          <p14:tracePt t="139506" x="7435850" y="1784350"/>
          <p14:tracePt t="139522" x="7435850" y="1776413"/>
          <p14:tracePt t="139530" x="7435850" y="1758950"/>
          <p14:tracePt t="139538" x="7435850" y="1751013"/>
          <p14:tracePt t="139546" x="7435850" y="1741488"/>
          <p14:tracePt t="139554" x="7443788" y="1733550"/>
          <p14:tracePt t="139571" x="7453313" y="1733550"/>
          <p14:tracePt t="139578" x="7461250" y="1725613"/>
          <p14:tracePt t="139596" x="7461250" y="1716088"/>
          <p14:tracePt t="139620" x="7469188" y="1716088"/>
          <p14:tracePt t="139636" x="7478713" y="1716088"/>
          <p14:tracePt t="139644" x="7494588" y="1716088"/>
          <p14:tracePt t="139652" x="7504113" y="1708150"/>
          <p14:tracePt t="139660" x="7512050" y="1708150"/>
          <p14:tracePt t="139669" x="7529513" y="1700213"/>
          <p14:tracePt t="139685" x="7537450" y="1700213"/>
          <p14:tracePt t="139700" x="7546975" y="1690688"/>
          <p14:tracePt t="139759" x="7546975" y="1682750"/>
          <p14:tracePt t="139813" x="7546975" y="1674813"/>
          <p14:tracePt t="139829" x="7546975" y="1665288"/>
          <p14:tracePt t="139959" x="7554913" y="1682750"/>
          <p14:tracePt t="139967" x="7562850" y="1690688"/>
          <p14:tracePt t="139975" x="7572375" y="1700213"/>
          <p14:tracePt t="139983" x="7580313" y="1716088"/>
          <p14:tracePt t="139992" x="7588250" y="1741488"/>
          <p14:tracePt t="139999" x="7613650" y="1758950"/>
          <p14:tracePt t="140007" x="7631113" y="1801813"/>
          <p14:tracePt t="140015" x="7648575" y="1819275"/>
          <p14:tracePt t="140023" x="7673975" y="1870075"/>
          <p14:tracePt t="140030" x="7691438" y="1895475"/>
          <p14:tracePt t="140038" x="7699375" y="1903413"/>
          <p14:tracePt t="140046" x="7716838" y="1928813"/>
          <p14:tracePt t="140054" x="7732713" y="1946275"/>
          <p14:tracePt t="140062" x="7742238" y="1971675"/>
          <p14:tracePt t="140070" x="7758113" y="1979613"/>
          <p14:tracePt t="140078" x="7767638" y="1997075"/>
          <p14:tracePt t="140087" x="7775575" y="2014538"/>
          <p14:tracePt t="140094" x="7783513" y="2022475"/>
          <p14:tracePt t="140102" x="7783513" y="2030413"/>
          <p14:tracePt t="140110" x="7783513" y="2039938"/>
          <p14:tracePt t="140118" x="7783513" y="2047875"/>
          <p14:tracePt t="140127" x="7783513" y="2055813"/>
          <p14:tracePt t="140140" x="7783513" y="2065338"/>
          <p14:tracePt t="140144" x="7783513" y="2073275"/>
          <p14:tracePt t="140150" x="7783513" y="2082800"/>
          <p14:tracePt t="140160" x="7783513" y="2090738"/>
          <p14:tracePt t="140166" x="7783513" y="2098675"/>
          <p14:tracePt t="140176" x="7783513" y="2108200"/>
          <p14:tracePt t="140184" x="7783513" y="2116138"/>
          <p14:tracePt t="140192" x="7783513" y="2133600"/>
          <p14:tracePt t="140200" x="7783513" y="2159000"/>
          <p14:tracePt t="140208" x="7775575" y="2174875"/>
          <p14:tracePt t="140216" x="7775575" y="2192338"/>
          <p14:tracePt t="140224" x="7767638" y="2209800"/>
          <p14:tracePt t="140232" x="7767638" y="2217738"/>
          <p14:tracePt t="140244" x="7758113" y="2243138"/>
          <p14:tracePt t="140252" x="7758113" y="2260600"/>
          <p14:tracePt t="140260" x="7758113" y="2268538"/>
          <p14:tracePt t="140268" x="7750175" y="2286000"/>
          <p14:tracePt t="140276" x="7750175" y="2303463"/>
          <p14:tracePt t="140284" x="7742238" y="2311400"/>
          <p14:tracePt t="140292" x="7732713" y="2336800"/>
          <p14:tracePt t="140300" x="7732713" y="2354263"/>
          <p14:tracePt t="140308" x="7732713" y="2362200"/>
          <p14:tracePt t="140316" x="7724775" y="2379663"/>
          <p14:tracePt t="140324" x="7724775" y="2397125"/>
          <p14:tracePt t="140332" x="7716838" y="2397125"/>
          <p14:tracePt t="140340" x="7716838" y="2405063"/>
          <p14:tracePt t="140348" x="7716838" y="2413000"/>
          <p14:tracePt t="140356" x="7716838" y="2422525"/>
          <p14:tracePt t="140377" x="7707313" y="2430463"/>
          <p14:tracePt t="140387" x="7699375" y="2438400"/>
          <p14:tracePt t="140400" x="7691438" y="2447925"/>
          <p14:tracePt t="140408" x="7691438" y="2455863"/>
          <p14:tracePt t="140416" x="7681913" y="2455863"/>
          <p14:tracePt t="140424" x="7673975" y="2463800"/>
          <p14:tracePt t="140440" x="7656513" y="2463800"/>
          <p14:tracePt t="140450" x="7648575" y="2463800"/>
          <p14:tracePt t="140460" x="7631113" y="2463800"/>
          <p14:tracePt t="140466" x="7597775" y="2463800"/>
          <p14:tracePt t="140476" x="7562850" y="2455863"/>
          <p14:tracePt t="140486" x="7504113" y="2438400"/>
          <p14:tracePt t="140494" x="7402513" y="2397125"/>
          <p14:tracePt t="140502" x="7377113" y="2379663"/>
          <p14:tracePt t="140510" x="7342188" y="2354263"/>
          <p14:tracePt t="140518" x="7283450" y="2319338"/>
          <p14:tracePt t="140528" x="7232650" y="2293938"/>
          <p14:tracePt t="140538" x="7180263" y="2252663"/>
          <p14:tracePt t="140550" x="7129463" y="2200275"/>
          <p14:tracePt t="140559" x="7027863" y="2073275"/>
          <p14:tracePt t="140566" x="7010400" y="2055813"/>
          <p14:tracePt t="140575" x="6985000" y="1997075"/>
          <p14:tracePt t="140582" x="6977063" y="1963738"/>
          <p14:tracePt t="140591" x="6969125" y="1938338"/>
          <p14:tracePt t="140598" x="6969125" y="1911350"/>
          <p14:tracePt t="140606" x="6969125" y="1885950"/>
          <p14:tracePt t="140614" x="6969125" y="1860550"/>
          <p14:tracePt t="140622" x="6969125" y="1852613"/>
          <p14:tracePt t="140630" x="6977063" y="1827213"/>
          <p14:tracePt t="140638" x="6994525" y="1809750"/>
          <p14:tracePt t="140649" x="7002463" y="1801813"/>
          <p14:tracePt t="140655" x="7010400" y="1793875"/>
          <p14:tracePt t="140663" x="7035800" y="1784350"/>
          <p14:tracePt t="140672" x="7061200" y="1776413"/>
          <p14:tracePt t="140679" x="7096125" y="1758950"/>
          <p14:tracePt t="140686" x="7113588" y="1751013"/>
          <p14:tracePt t="140694" x="7146925" y="1733550"/>
          <p14:tracePt t="140702" x="7197725" y="1716088"/>
          <p14:tracePt t="140712" x="7248525" y="1700213"/>
          <p14:tracePt t="140718" x="7283450" y="1682750"/>
          <p14:tracePt t="140729" x="7308850" y="1674813"/>
          <p14:tracePt t="140734" x="7342188" y="1674813"/>
          <p14:tracePt t="140745" x="7367588" y="1665288"/>
          <p14:tracePt t="140750" x="7385050" y="1665288"/>
          <p14:tracePt t="140760" x="7402513" y="1665288"/>
          <p14:tracePt t="140768" x="7435850" y="1665288"/>
          <p14:tracePt t="140776" x="7469188" y="1665288"/>
          <p14:tracePt t="140784" x="7494588" y="1665288"/>
          <p14:tracePt t="140792" x="7529513" y="1665288"/>
          <p14:tracePt t="140800" x="7562850" y="1674813"/>
          <p14:tracePt t="140808" x="7597775" y="1690688"/>
          <p14:tracePt t="140816" x="7631113" y="1700213"/>
          <p14:tracePt t="140824" x="7666038" y="1708150"/>
          <p14:tracePt t="140832" x="7716838" y="1733550"/>
          <p14:tracePt t="140840" x="7758113" y="1751013"/>
          <p14:tracePt t="140849" x="7793038" y="1766888"/>
          <p14:tracePt t="140857" x="7835900" y="1784350"/>
          <p14:tracePt t="140864" x="7851775" y="1801813"/>
          <p14:tracePt t="140872" x="7877175" y="1819275"/>
          <p14:tracePt t="140880" x="7894638" y="1827213"/>
          <p14:tracePt t="140888" x="7912100" y="1844675"/>
          <p14:tracePt t="140896" x="7920038" y="1852613"/>
          <p14:tracePt t="140904" x="7927975" y="1870075"/>
          <p14:tracePt t="140912" x="7945438" y="1885950"/>
          <p14:tracePt t="140920" x="7954963" y="1895475"/>
          <p14:tracePt t="140929" x="7962900" y="1911350"/>
          <p14:tracePt t="140936" x="7980363" y="1938338"/>
          <p14:tracePt t="140945" x="7988300" y="1971675"/>
          <p14:tracePt t="140952" x="7988300" y="1989138"/>
          <p14:tracePt t="140961" x="7996238" y="2005013"/>
          <p14:tracePt t="140969" x="8005763" y="2014538"/>
          <p14:tracePt t="140978" x="8005763" y="2030413"/>
          <p14:tracePt t="140984" x="8013700" y="2055813"/>
          <p14:tracePt t="140992" x="8021638" y="2082800"/>
          <p14:tracePt t="141000" x="8021638" y="2090738"/>
          <p14:tracePt t="141011" x="8031163" y="2116138"/>
          <p14:tracePt t="141017" x="8031163" y="2124075"/>
          <p14:tracePt t="141027" x="8031163" y="2133600"/>
          <p14:tracePt t="141033" x="8039100" y="2141538"/>
          <p14:tracePt t="141043" x="8039100" y="2149475"/>
          <p14:tracePt t="141051" x="8039100" y="2159000"/>
          <p14:tracePt t="141058" x="8039100" y="2166938"/>
          <p14:tracePt t="141066" x="8039100" y="2184400"/>
          <p14:tracePt t="141074" x="8039100" y="2192338"/>
          <p14:tracePt t="141082" x="8039100" y="2209800"/>
          <p14:tracePt t="141090" x="8039100" y="2235200"/>
          <p14:tracePt t="141098" x="8039100" y="2252663"/>
          <p14:tracePt t="141106" x="8039100" y="2278063"/>
          <p14:tracePt t="141114" x="8039100" y="2303463"/>
          <p14:tracePt t="141122" x="8031163" y="2311400"/>
          <p14:tracePt t="141130" x="8031163" y="2336800"/>
          <p14:tracePt t="141138" x="8021638" y="2354263"/>
          <p14:tracePt t="141147" x="8013700" y="2371725"/>
          <p14:tracePt t="141156" x="8013700" y="2387600"/>
          <p14:tracePt t="141163" x="8005763" y="2413000"/>
          <p14:tracePt t="141172" x="7996238" y="2430463"/>
          <p14:tracePt t="141179" x="7988300" y="2438400"/>
          <p14:tracePt t="141189" x="7988300" y="2447925"/>
          <p14:tracePt t="141195" x="7980363" y="2463800"/>
          <p14:tracePt t="141202" x="7980363" y="2473325"/>
          <p14:tracePt t="141211" x="7970838" y="2481263"/>
          <p14:tracePt t="141219" x="7962900" y="2489200"/>
          <p14:tracePt t="141228" x="7962900" y="2498725"/>
          <p14:tracePt t="141234" x="7954963" y="2506663"/>
          <p14:tracePt t="141242" x="7945438" y="2516188"/>
          <p14:tracePt t="141250" x="7937500" y="2524125"/>
          <p14:tracePt t="141266" x="7920038" y="2532063"/>
          <p14:tracePt t="141282" x="7912100" y="2532063"/>
          <p14:tracePt t="141290" x="7902575" y="2532063"/>
          <p14:tracePt t="141298" x="7894638" y="2532063"/>
          <p14:tracePt t="141309" x="7886700" y="2532063"/>
          <p14:tracePt t="141316" x="7861300" y="2532063"/>
          <p14:tracePt t="141332" x="7826375" y="2532063"/>
          <p14:tracePt t="141339" x="7810500" y="2532063"/>
          <p14:tracePt t="141349" x="7742238" y="2532063"/>
          <p14:tracePt t="141357" x="7699375" y="2532063"/>
          <p14:tracePt t="141365" x="7666038" y="2532063"/>
          <p14:tracePt t="141373" x="7623175" y="2532063"/>
          <p14:tracePt t="141381" x="7562850" y="2532063"/>
          <p14:tracePt t="141389" x="7529513" y="2524125"/>
          <p14:tracePt t="141397" x="7504113" y="2516188"/>
          <p14:tracePt t="141406" x="7478713" y="2506663"/>
          <p14:tracePt t="141413" x="7453313" y="2498725"/>
          <p14:tracePt t="141422" x="7435850" y="2481263"/>
          <p14:tracePt t="141429" x="7427913" y="2473325"/>
          <p14:tracePt t="141437" x="7410450" y="2463800"/>
          <p14:tracePt t="141445" x="7392988" y="2455863"/>
          <p14:tracePt t="141453" x="7377113" y="2447925"/>
          <p14:tracePt t="141469" x="7377113" y="2438400"/>
          <p14:tracePt t="141476" x="7367588" y="2438400"/>
          <p14:tracePt t="141512" x="7367588" y="2430463"/>
          <p14:tracePt t="141544" x="7359650" y="2430463"/>
          <p14:tracePt t="141570" x="7350125" y="2422525"/>
          <p14:tracePt t="141587" x="7342188" y="2405063"/>
          <p14:tracePt t="141592" x="7334250" y="2405063"/>
          <p14:tracePt t="141612" x="7324725" y="2397125"/>
          <p14:tracePt t="141618" x="7308850" y="2387600"/>
          <p14:tracePt t="141642" x="7299325" y="2379663"/>
          <p14:tracePt t="141810" x="7283450" y="2371725"/>
          <p14:tracePt t="141818" x="7273925" y="2354263"/>
          <p14:tracePt t="141826" x="7258050" y="2336800"/>
          <p14:tracePt t="141834" x="7232650" y="2328863"/>
          <p14:tracePt t="141844" x="7215188" y="2319338"/>
          <p14:tracePt t="141850" x="7197725" y="2303463"/>
          <p14:tracePt t="141860" x="7197725" y="2293938"/>
          <p14:tracePt t="141866" x="7189788" y="2293938"/>
          <p14:tracePt t="141876" x="7180263" y="2293938"/>
          <p14:tracePt t="141892" x="7180263" y="2286000"/>
          <p14:tracePt t="141916" x="7180263" y="2278063"/>
          <p14:tracePt t="141956" x="7172325" y="2278063"/>
          <p14:tracePt t="142004" x="7172325" y="2268538"/>
          <p14:tracePt t="142342" x="7172325" y="2260600"/>
          <p14:tracePt t="142367" x="7172325" y="2252663"/>
          <p14:tracePt t="142720" x="7197725" y="2243138"/>
          <p14:tracePt t="142731" x="7223125" y="2235200"/>
          <p14:tracePt t="142737" x="7258050" y="2227263"/>
          <p14:tracePt t="142747" x="7265988" y="2227263"/>
          <p14:tracePt t="142755" x="7299325" y="2217738"/>
          <p14:tracePt t="142763" x="7324725" y="2217738"/>
          <p14:tracePt t="142772" x="7359650" y="2217738"/>
          <p14:tracePt t="142778" x="7377113" y="2217738"/>
          <p14:tracePt t="142786" x="7392988" y="2217738"/>
          <p14:tracePt t="142794" x="7402513" y="2217738"/>
          <p14:tracePt t="142802" x="7427913" y="2217738"/>
          <p14:tracePt t="142810" x="7443788" y="2217738"/>
          <p14:tracePt t="142818" x="7453313" y="2217738"/>
          <p14:tracePt t="142826" x="7469188" y="2217738"/>
          <p14:tracePt t="142835" x="7486650" y="2217738"/>
          <p14:tracePt t="142842" x="7494588" y="2217738"/>
          <p14:tracePt t="142851" x="7512050" y="2217738"/>
          <p14:tracePt t="142858" x="7521575" y="2217738"/>
          <p14:tracePt t="142867" x="7546975" y="2217738"/>
          <p14:tracePt t="142874" x="7572375" y="2217738"/>
          <p14:tracePt t="142882" x="7613650" y="2217738"/>
          <p14:tracePt t="142890" x="7639050" y="2227263"/>
          <p14:tracePt t="142898" x="7656513" y="2235200"/>
          <p14:tracePt t="142906" x="7681913" y="2243138"/>
          <p14:tracePt t="142914" x="7691438" y="2243138"/>
          <p14:tracePt t="142922" x="7707313" y="2243138"/>
          <p14:tracePt t="142930" x="7724775" y="2252663"/>
          <p14:tracePt t="142939" x="7732713" y="2260600"/>
          <p14:tracePt t="142946" x="7732713" y="2268538"/>
          <p14:tracePt t="142972" x="7742238" y="2268538"/>
          <p14:tracePt t="143002" x="7742238" y="2278063"/>
          <p14:tracePt t="143021" x="7742238" y="2286000"/>
          <p14:tracePt t="143029" x="7750175" y="2286000"/>
          <p14:tracePt t="143037" x="7750175" y="2293938"/>
          <p14:tracePt t="143045" x="7750175" y="2303463"/>
          <p14:tracePt t="143053" x="7750175" y="2319338"/>
          <p14:tracePt t="143061" x="7758113" y="2328863"/>
          <p14:tracePt t="143069" x="7758113" y="2354263"/>
          <p14:tracePt t="143076" x="7758113" y="2362200"/>
          <p14:tracePt t="143084" x="7758113" y="2371725"/>
          <p14:tracePt t="143092" x="7767638" y="2387600"/>
          <p14:tracePt t="143100" x="7767638" y="2397125"/>
          <p14:tracePt t="143108" x="7775575" y="2405063"/>
          <p14:tracePt t="143116" x="7775575" y="2413000"/>
          <p14:tracePt t="143124" x="7775575" y="2422525"/>
          <p14:tracePt t="143132" x="7783513" y="2430463"/>
          <p14:tracePt t="143140" x="7783513" y="2438400"/>
          <p14:tracePt t="143148" x="7783513" y="2447925"/>
          <p14:tracePt t="143278" x="7758113" y="2438400"/>
          <p14:tracePt t="143284" x="7742238" y="2430463"/>
          <p14:tracePt t="143294" x="7724775" y="2413000"/>
          <p14:tracePt t="143300" x="7699375" y="2397125"/>
          <p14:tracePt t="143310" x="7666038" y="2362200"/>
          <p14:tracePt t="143318" x="7639050" y="2336800"/>
          <p14:tracePt t="143326" x="7613650" y="2311400"/>
          <p14:tracePt t="143335" x="7597775" y="2286000"/>
          <p14:tracePt t="143342" x="7588250" y="2260600"/>
          <p14:tracePt t="143351" x="7580313" y="2243138"/>
          <p14:tracePt t="143358" x="7572375" y="2217738"/>
          <p14:tracePt t="143367" x="7562850" y="2200275"/>
          <p14:tracePt t="143382" x="7562850" y="2192338"/>
          <p14:tracePt t="143391" x="7562850" y="2184400"/>
          <p14:tracePt t="143398" x="7562850" y="2174875"/>
          <p14:tracePt t="143414" x="7572375" y="2174875"/>
          <p14:tracePt t="143430" x="7580313" y="2166938"/>
          <p14:tracePt t="143446" x="7588250" y="2166938"/>
          <p14:tracePt t="143454" x="7597775" y="2166938"/>
          <p14:tracePt t="143470" x="7605713" y="2166938"/>
          <p14:tracePt t="143478" x="7613650" y="2166938"/>
          <p14:tracePt t="143494" x="7623175" y="2166938"/>
          <p14:tracePt t="143502" x="7631113" y="2166938"/>
          <p14:tracePt t="143510" x="7639050" y="2166938"/>
          <p14:tracePt t="143526" x="7648575" y="2166938"/>
          <p14:tracePt t="143536" x="7656513" y="2166938"/>
          <p14:tracePt t="143553" x="7673975" y="2159000"/>
          <p14:tracePt t="143568" x="7681913" y="2159000"/>
          <p14:tracePt t="143600" x="7691438" y="2159000"/>
          <p14:tracePt t="143744" x="7666038" y="2159000"/>
          <p14:tracePt t="143753" x="7639050" y="2159000"/>
          <p14:tracePt t="143760" x="7631113" y="2159000"/>
          <p14:tracePt t="143768" x="7605713" y="2159000"/>
          <p14:tracePt t="143776" x="7597775" y="2166938"/>
          <p14:tracePt t="143784" x="7588250" y="2166938"/>
          <p14:tracePt t="143792" x="7572375" y="2174875"/>
          <p14:tracePt t="143800" x="7562850" y="2174875"/>
          <p14:tracePt t="143954" x="7554913" y="2174875"/>
          <p14:tracePt t="143970" x="7537450" y="2174875"/>
          <p14:tracePt t="143978" x="7504113" y="2174875"/>
          <p14:tracePt t="143986" x="7478713" y="2174875"/>
          <p14:tracePt t="143995" x="7435850" y="2174875"/>
          <p14:tracePt t="144003" x="7385050" y="2174875"/>
          <p14:tracePt t="144011" x="7342188" y="2174875"/>
          <p14:tracePt t="144019" x="7291388" y="2174875"/>
          <p14:tracePt t="144027" x="7172325" y="2174875"/>
          <p14:tracePt t="144035" x="7104063" y="2174875"/>
          <p14:tracePt t="144043" x="7027863" y="2174875"/>
          <p14:tracePt t="144051" x="6934200" y="2174875"/>
          <p14:tracePt t="144058" x="6858000" y="2174875"/>
          <p14:tracePt t="144067" x="6746875" y="2174875"/>
          <p14:tracePt t="144074" x="6662738" y="2174875"/>
          <p14:tracePt t="144083" x="6561138" y="2174875"/>
          <p14:tracePt t="144090" x="6424613" y="2166938"/>
          <p14:tracePt t="144101" x="6348413" y="2166938"/>
          <p14:tracePt t="144106" x="6221413" y="2159000"/>
          <p14:tracePt t="144115" x="6127750" y="2149475"/>
          <p14:tracePt t="144123" x="6067425" y="2149475"/>
          <p14:tracePt t="144130" x="5965825" y="2133600"/>
          <p14:tracePt t="144138" x="5905500" y="2124075"/>
          <p14:tracePt t="144148" x="5864225" y="2124075"/>
          <p14:tracePt t="144156" x="5838825" y="2116138"/>
          <p14:tracePt t="144164" x="5821363" y="2108200"/>
          <p14:tracePt t="144246" x="5813425" y="2098675"/>
          <p14:tracePt t="144255" x="5803900" y="2090738"/>
          <p14:tracePt t="144260" x="5795963" y="2082800"/>
          <p14:tracePt t="144269" x="5778500" y="2065338"/>
          <p14:tracePt t="144276" x="5761038" y="2047875"/>
          <p14:tracePt t="144284" x="5745163" y="2039938"/>
          <p14:tracePt t="144292" x="5719763" y="2022475"/>
          <p14:tracePt t="144301" x="5710238" y="2014538"/>
          <p14:tracePt t="144308" x="5684838" y="2005013"/>
          <p14:tracePt t="144316" x="5659438" y="1997075"/>
          <p14:tracePt t="144324" x="5634038" y="1997075"/>
          <p14:tracePt t="144332" x="5626100" y="1989138"/>
          <p14:tracePt t="144340" x="5591175" y="1979613"/>
          <p14:tracePt t="144348" x="5565775" y="1971675"/>
          <p14:tracePt t="144356" x="5549900" y="1963738"/>
          <p14:tracePt t="144364" x="5540375" y="1954213"/>
          <p14:tracePt t="144372" x="5524500" y="1946275"/>
          <p14:tracePt t="144388" x="5514975" y="1938338"/>
          <p14:tracePt t="144422" x="5524500" y="1928813"/>
          <p14:tracePt t="144428" x="5565775" y="1920875"/>
          <p14:tracePt t="144438" x="5668963" y="1920875"/>
          <p14:tracePt t="144446" x="5795963" y="1911350"/>
          <p14:tracePt t="144457" x="5905500" y="1911350"/>
          <p14:tracePt t="144462" x="6143625" y="1911350"/>
          <p14:tracePt t="144473" x="6297613" y="1911350"/>
          <p14:tracePt t="144478" x="6594475" y="1911350"/>
          <p14:tracePt t="144486" x="6908800" y="1911350"/>
          <p14:tracePt t="144494" x="7113588" y="1911350"/>
          <p14:tracePt t="144502" x="7265988" y="1911350"/>
          <p14:tracePt t="144510" x="7359650" y="1911350"/>
          <p14:tracePt t="144518" x="7461250" y="1938338"/>
          <p14:tracePt t="144526" x="7478713" y="1938338"/>
          <p14:tracePt t="144534" x="7486650" y="1946275"/>
          <p14:tracePt t="144542" x="7494588" y="1946275"/>
          <p14:tracePt t="144550" x="7494588" y="1954213"/>
          <p14:tracePt t="144575" x="7494588" y="1963738"/>
          <p14:tracePt t="144598" x="7494588" y="1971675"/>
          <p14:tracePt t="144606" x="7494588" y="1989138"/>
          <p14:tracePt t="144622" x="7494588" y="2005013"/>
          <p14:tracePt t="144632" x="7494588" y="2014538"/>
          <p14:tracePt t="144638" x="7494588" y="2039938"/>
          <p14:tracePt t="144646" x="7486650" y="2055813"/>
          <p14:tracePt t="144654" x="7486650" y="2065338"/>
          <p14:tracePt t="144663" x="7478713" y="2073275"/>
          <p14:tracePt t="144672" x="7478713" y="2082800"/>
          <p14:tracePt t="144679" x="7469188" y="2090738"/>
          <p14:tracePt t="144689" x="7461250" y="2090738"/>
          <p14:tracePt t="144695" x="7453313" y="2098675"/>
          <p14:tracePt t="144705" x="7443788" y="2098675"/>
          <p14:tracePt t="144711" x="7435850" y="2098675"/>
          <p14:tracePt t="144721" x="7427913" y="2098675"/>
          <p14:tracePt t="144727" x="7418388" y="2098675"/>
          <p14:tracePt t="144739" x="7402513" y="2098675"/>
          <p14:tracePt t="144744" x="7392988" y="2098675"/>
          <p14:tracePt t="144754" x="7367588" y="2098675"/>
          <p14:tracePt t="144760" x="7359650" y="2098675"/>
          <p14:tracePt t="144769" x="7359650" y="2090738"/>
          <p14:tracePt t="144792" x="7359650" y="2082800"/>
          <p14:tracePt t="144800" x="7359650" y="2073275"/>
          <p14:tracePt t="144808" x="7385050" y="2065338"/>
          <p14:tracePt t="144816" x="7418388" y="2055813"/>
          <p14:tracePt t="144824" x="7443788" y="2055813"/>
          <p14:tracePt t="144832" x="7469188" y="2047875"/>
          <p14:tracePt t="144840" x="7504113" y="2047875"/>
          <p14:tracePt t="144848" x="7554913" y="2047875"/>
          <p14:tracePt t="144856" x="7580313" y="2047875"/>
          <p14:tracePt t="144864" x="7597775" y="2055813"/>
          <p14:tracePt t="144872" x="7605713" y="2073275"/>
          <p14:tracePt t="144880" x="7605713" y="2090738"/>
          <p14:tracePt t="144888" x="7605713" y="2116138"/>
          <p14:tracePt t="144896" x="7605713" y="2133600"/>
          <p14:tracePt t="144905" x="7605713" y="2166938"/>
          <p14:tracePt t="144912" x="7605713" y="2192338"/>
          <p14:tracePt t="144922" x="7605713" y="2235200"/>
          <p14:tracePt t="144928" x="7605713" y="2268538"/>
          <p14:tracePt t="144938" x="7597775" y="2303463"/>
          <p14:tracePt t="144945" x="7597775" y="2336800"/>
          <p14:tracePt t="144955" x="7597775" y="2371725"/>
          <p14:tracePt t="144960" x="7588250" y="2422525"/>
          <p14:tracePt t="144969" x="7588250" y="2447925"/>
          <p14:tracePt t="144977" x="7588250" y="2463800"/>
          <p14:tracePt t="144986" x="7588250" y="2481263"/>
          <p14:tracePt t="144994" x="7588250" y="2489200"/>
          <p14:tracePt t="145016" x="7588250" y="2498725"/>
          <p14:tracePt t="145043" x="7588250" y="2506663"/>
          <p14:tracePt t="145067" x="7588250" y="2516188"/>
          <p14:tracePt t="145117" x="7588250" y="2524125"/>
          <p14:tracePt t="145124" x="7597775" y="2532063"/>
          <p14:tracePt t="145130" x="7613650" y="2532063"/>
          <p14:tracePt t="145139" x="7631113" y="2541588"/>
          <p14:tracePt t="145154" x="7681913" y="2549525"/>
          <p14:tracePt t="145162" x="7732713" y="2549525"/>
          <p14:tracePt t="145171" x="7775575" y="2557463"/>
          <p14:tracePt t="145178" x="7902575" y="2557463"/>
          <p14:tracePt t="145186" x="7980363" y="2557463"/>
          <p14:tracePt t="145194" x="8064500" y="2557463"/>
          <p14:tracePt t="145202" x="8175625" y="2566988"/>
          <p14:tracePt t="145210" x="8251825" y="2566988"/>
          <p14:tracePt t="145218" x="8310563" y="2574925"/>
          <p14:tracePt t="145226" x="8353425" y="2600325"/>
          <p14:tracePt t="145234" x="8378825" y="2608263"/>
          <p14:tracePt t="145243" x="8396288" y="2625725"/>
          <p14:tracePt t="145254" x="8404225" y="2633663"/>
          <p14:tracePt t="145258" x="8404225" y="2643188"/>
          <p14:tracePt t="145274" x="8404225" y="2660650"/>
          <p14:tracePt t="145285" x="8404225" y="2668588"/>
          <p14:tracePt t="145292" x="8404225" y="2693988"/>
          <p14:tracePt t="145300" x="8404225" y="2719388"/>
          <p14:tracePt t="145308" x="8404225" y="2744788"/>
          <p14:tracePt t="145316" x="8396288" y="2830513"/>
          <p14:tracePt t="145324" x="8378825" y="2889250"/>
          <p14:tracePt t="145332" x="8370888" y="2932113"/>
          <p14:tracePt t="145340" x="8353425" y="2982913"/>
          <p14:tracePt t="145348" x="8328025" y="3041650"/>
          <p14:tracePt t="145356" x="8310563" y="3094038"/>
          <p14:tracePt t="145364" x="8294688" y="3135313"/>
          <p14:tracePt t="145374" x="8277225" y="3178175"/>
          <p14:tracePt t="145380" x="8259763" y="3195638"/>
          <p14:tracePt t="145388" x="8234363" y="3228975"/>
          <p14:tracePt t="145396" x="8226425" y="3246438"/>
          <p14:tracePt t="145405" x="8201025" y="3271838"/>
          <p14:tracePt t="145412" x="8183563" y="3289300"/>
          <p14:tracePt t="145420" x="8175625" y="3297238"/>
          <p14:tracePt t="145428" x="8124825" y="3322638"/>
          <p14:tracePt t="145436" x="8064500" y="3340100"/>
          <p14:tracePt t="145444" x="8005763" y="3365500"/>
          <p14:tracePt t="145454" x="7945438" y="3373438"/>
          <p14:tracePt t="145460" x="7869238" y="3382963"/>
          <p14:tracePt t="145470" x="7810500" y="3390900"/>
          <p14:tracePt t="145476" x="7750175" y="3398838"/>
          <p14:tracePt t="145486" x="7648575" y="3416300"/>
          <p14:tracePt t="145493" x="7562850" y="3424238"/>
          <p14:tracePt t="145503" x="7504113" y="3424238"/>
          <p14:tracePt t="145509" x="7453313" y="3424238"/>
          <p14:tracePt t="145519" x="7377113" y="3424238"/>
          <p14:tracePt t="145525" x="7308850" y="3424238"/>
          <p14:tracePt t="145533" x="7248525" y="3416300"/>
          <p14:tracePt t="145542" x="7223125" y="3416300"/>
          <p14:tracePt t="145551" x="7180263" y="3398838"/>
          <p14:tracePt t="145557" x="7154863" y="3382963"/>
          <p14:tracePt t="145567" x="7138988" y="3355975"/>
          <p14:tracePt t="145575" x="7113588" y="3340100"/>
          <p14:tracePt t="145583" x="7104063" y="3305175"/>
          <p14:tracePt t="145590" x="7088188" y="3254375"/>
          <p14:tracePt t="145599" x="7078663" y="3228975"/>
          <p14:tracePt t="145606" x="7061200" y="3186113"/>
          <p14:tracePt t="145615" x="7061200" y="3170238"/>
          <p14:tracePt t="145624" x="7061200" y="3135313"/>
          <p14:tracePt t="145630" x="7061200" y="3101975"/>
          <p14:tracePt t="145638" x="7061200" y="3076575"/>
          <p14:tracePt t="145646" x="7061200" y="3041650"/>
          <p14:tracePt t="145654" x="7061200" y="3016250"/>
          <p14:tracePt t="145662" x="7061200" y="2949575"/>
          <p14:tracePt t="145670" x="7070725" y="2922588"/>
          <p14:tracePt t="145678" x="7088188" y="2871788"/>
          <p14:tracePt t="145686" x="7096125" y="2838450"/>
          <p14:tracePt t="145694" x="7104063" y="2805113"/>
          <p14:tracePt t="145702" x="7113588" y="2787650"/>
          <p14:tracePt t="145710" x="7121525" y="2778125"/>
          <p14:tracePt t="145718" x="7129463" y="2762250"/>
          <p14:tracePt t="145726" x="7129463" y="2752725"/>
          <p14:tracePt t="145742" x="7129463" y="2744788"/>
          <p14:tracePt t="145758" x="7138988" y="2736850"/>
          <p14:tracePt t="145766" x="7146925" y="2736850"/>
          <p14:tracePt t="145774" x="7146925" y="2727325"/>
          <p14:tracePt t="145782" x="7154863" y="2727325"/>
          <p14:tracePt t="145808" x="7164388" y="2719388"/>
          <p14:tracePt t="145814" x="7172325" y="2719388"/>
          <p14:tracePt t="145824" x="7197725" y="2711450"/>
          <p14:tracePt t="145830" x="7223125" y="2701925"/>
          <p14:tracePt t="145840" x="7248525" y="2693988"/>
          <p14:tracePt t="145848" x="7283450" y="2686050"/>
          <p14:tracePt t="145856" x="7324725" y="2686050"/>
          <p14:tracePt t="145864" x="7385050" y="2676525"/>
          <p14:tracePt t="145872" x="7427913" y="2668588"/>
          <p14:tracePt t="145880" x="7453313" y="2668588"/>
          <p14:tracePt t="145888" x="7486650" y="2668588"/>
          <p14:tracePt t="145896" x="7494588" y="2660650"/>
          <p14:tracePt t="145904" x="7521575" y="2660650"/>
          <p14:tracePt t="145912" x="7529513" y="2660650"/>
          <p14:tracePt t="145929" x="7537450" y="2660650"/>
          <p14:tracePt t="145944" x="7546975" y="2660650"/>
          <p14:tracePt t="145992" x="7554913" y="2660650"/>
          <p14:tracePt t="146017" x="7562850" y="2660650"/>
          <p14:tracePt t="146032" x="7572375" y="2660650"/>
          <p14:tracePt t="146056" x="7588250" y="2660650"/>
          <p14:tracePt t="146064" x="7597775" y="2660650"/>
          <p14:tracePt t="146072" x="7605713" y="2660650"/>
          <p14:tracePt t="146080" x="7623175" y="2660650"/>
          <p14:tracePt t="146089" x="7639050" y="2660650"/>
          <p14:tracePt t="146096" x="7656513" y="2660650"/>
          <p14:tracePt t="146104" x="7673975" y="2660650"/>
          <p14:tracePt t="146112" x="7681913" y="2660650"/>
          <p14:tracePt t="146124" x="7699375" y="2660650"/>
          <p14:tracePt t="146130" x="7707313" y="2668588"/>
          <p14:tracePt t="146146" x="7716838" y="2668588"/>
          <p14:tracePt t="146155" x="7724775" y="2676525"/>
          <p14:tracePt t="146178" x="7732713" y="2676525"/>
          <p14:tracePt t="146210" x="7742238" y="2676525"/>
          <p14:tracePt t="146243" x="7742238" y="2686050"/>
          <p14:tracePt t="146290" x="7750175" y="2686050"/>
          <p14:tracePt t="146485" x="7750175" y="2693988"/>
          <p14:tracePt t="146502" x="7750175" y="2701925"/>
          <p14:tracePt t="146508" x="7758113" y="2701925"/>
          <p14:tracePt t="146517" x="7767638" y="2711450"/>
          <p14:tracePt t="146524" x="7775575" y="2719388"/>
          <p14:tracePt t="146532" x="7783513" y="2719388"/>
          <p14:tracePt t="146540" x="7793038" y="2727325"/>
          <p14:tracePt t="146548" x="7793038" y="2736850"/>
          <p14:tracePt t="146556" x="7810500" y="2752725"/>
          <p14:tracePt t="146572" x="7818438" y="2752725"/>
          <p14:tracePt t="146580" x="7818438" y="2762250"/>
          <p14:tracePt t="146588" x="7818438" y="2770188"/>
          <p14:tracePt t="146604" x="7826375" y="2770188"/>
          <p14:tracePt t="147474" x="7818438" y="2770188"/>
          <p14:tracePt t="147482" x="7800975" y="2770188"/>
          <p14:tracePt t="147490" x="7783513" y="2770188"/>
          <p14:tracePt t="147498" x="7758113" y="2770188"/>
          <p14:tracePt t="147508" x="7716838" y="2770188"/>
          <p14:tracePt t="147514" x="7639050" y="2787650"/>
          <p14:tracePt t="147524" x="7588250" y="2787650"/>
          <p14:tracePt t="147531" x="7504113" y="2787650"/>
          <p14:tracePt t="147542" x="7402513" y="2787650"/>
          <p14:tracePt t="147549" x="7316788" y="2787650"/>
          <p14:tracePt t="147558" x="7232650" y="2787650"/>
          <p14:tracePt t="147565" x="7146925" y="2778125"/>
          <p14:tracePt t="147576" x="7088188" y="2770188"/>
          <p14:tracePt t="147580" x="6969125" y="2762250"/>
          <p14:tracePt t="147591" x="6900863" y="2752725"/>
          <p14:tracePt t="147597" x="6824663" y="2736850"/>
          <p14:tracePt t="147607" x="6781800" y="2727325"/>
          <p14:tracePt t="147612" x="6696075" y="2727325"/>
          <p14:tracePt t="147622" x="6662738" y="2727325"/>
          <p14:tracePt t="147628" x="6602413" y="2719388"/>
          <p14:tracePt t="147636" x="6586538" y="2719388"/>
          <p14:tracePt t="147644" x="6569075" y="2719388"/>
          <p14:tracePt t="147652" x="6561138" y="2719388"/>
          <p14:tracePt t="147668" x="6551613" y="2719388"/>
          <p14:tracePt t="147724" x="6543675" y="2719388"/>
          <p14:tracePt t="147749" x="6535738" y="2719388"/>
          <p14:tracePt t="147759" x="6526213" y="2719388"/>
          <p14:tracePt t="147765" x="6518275" y="2719388"/>
          <p14:tracePt t="147814" x="6510338" y="2719388"/>
          <p14:tracePt t="147828" x="6492875" y="2719388"/>
          <p14:tracePt t="147838" x="6492875" y="2727325"/>
          <p14:tracePt t="147845" x="6483350" y="2727325"/>
          <p14:tracePt t="147855" x="6475413" y="2727325"/>
          <p14:tracePt t="147863" x="6467475" y="2727325"/>
          <p14:tracePt t="147872" x="6457950" y="2727325"/>
          <p14:tracePt t="147879" x="6450013" y="2727325"/>
          <p14:tracePt t="147895" x="6442075" y="2727325"/>
          <p14:tracePt t="147911" x="6432550" y="2727325"/>
          <p14:tracePt t="147935" x="6424613" y="2727325"/>
          <p14:tracePt t="147945" x="6407150" y="2727325"/>
          <p14:tracePt t="147950" x="6391275" y="2727325"/>
          <p14:tracePt t="147959" x="6381750" y="2719388"/>
          <p14:tracePt t="147966" x="6348413" y="2701925"/>
          <p14:tracePt t="147975" x="6323013" y="2693988"/>
          <p14:tracePt t="147982" x="6297613" y="2668588"/>
          <p14:tracePt t="147990" x="6272213" y="2660650"/>
          <p14:tracePt t="147998" x="6246813" y="2643188"/>
          <p14:tracePt t="148006" x="6211888" y="2625725"/>
          <p14:tracePt t="148014" x="6194425" y="2617788"/>
          <p14:tracePt t="148022" x="6178550" y="2608263"/>
          <p14:tracePt t="148030" x="6143625" y="2600325"/>
          <p14:tracePt t="148038" x="6118225" y="2592388"/>
          <p14:tracePt t="148046" x="6076950" y="2574925"/>
          <p14:tracePt t="148054" x="6042025" y="2566988"/>
          <p14:tracePt t="148062" x="5999163" y="2557463"/>
          <p14:tracePt t="148071" x="5965825" y="2541588"/>
          <p14:tracePt t="148080" x="5932488" y="2541588"/>
          <p14:tracePt t="148086" x="5889625" y="2532063"/>
          <p14:tracePt t="148096" x="5854700" y="2524125"/>
          <p14:tracePt t="148102" x="5813425" y="2516188"/>
          <p14:tracePt t="148112" x="5778500" y="2506663"/>
          <p14:tracePt t="148118" x="5753100" y="2506663"/>
          <p14:tracePt t="148139" x="5719763" y="2498725"/>
          <p14:tracePt t="148144" x="5694363" y="2489200"/>
          <p14:tracePt t="148152" x="5668963" y="2489200"/>
          <p14:tracePt t="148160" x="5651500" y="2481263"/>
          <p14:tracePt t="148168" x="5616575" y="2481263"/>
          <p14:tracePt t="148176" x="5583238" y="2481263"/>
          <p14:tracePt t="148185" x="5557838" y="2473325"/>
          <p14:tracePt t="148192" x="5532438" y="2463800"/>
          <p14:tracePt t="148200" x="5514975" y="2463800"/>
          <p14:tracePt t="148209" x="5489575" y="2455863"/>
          <p14:tracePt t="148217" x="5472113" y="2447925"/>
          <p14:tracePt t="148224" x="5456238" y="2438400"/>
          <p14:tracePt t="148232" x="5438775" y="2438400"/>
          <p14:tracePt t="148240" x="5421313" y="2430463"/>
          <p14:tracePt t="148248" x="5413375" y="2422525"/>
          <p14:tracePt t="148256" x="5405438" y="2422525"/>
          <p14:tracePt t="148264" x="5395913" y="2422525"/>
          <p14:tracePt t="148272" x="5387975" y="2422525"/>
          <p14:tracePt t="148288" x="5380038" y="2413000"/>
          <p14:tracePt t="148296" x="5370513" y="2405063"/>
          <p14:tracePt t="148304" x="5362575" y="2397125"/>
          <p14:tracePt t="148312" x="5345113" y="2387600"/>
          <p14:tracePt t="148320" x="5327650" y="2371725"/>
          <p14:tracePt t="148328" x="5302250" y="2354263"/>
          <p14:tracePt t="148336" x="5286375" y="2336800"/>
          <p14:tracePt t="148345" x="5268913" y="2319338"/>
          <p14:tracePt t="148352" x="5243513" y="2311400"/>
          <p14:tracePt t="148362" x="5218113" y="2303463"/>
          <p14:tracePt t="148368" x="5200650" y="2286000"/>
          <p14:tracePt t="148378" x="5192713" y="2268538"/>
          <p14:tracePt t="148384" x="5175250" y="2260600"/>
          <p14:tracePt t="148394" x="5167313" y="2243138"/>
          <p14:tracePt t="148402" x="5149850" y="2235200"/>
          <p14:tracePt t="148410" x="5141913" y="2217738"/>
          <p14:tracePt t="148418" x="5141913" y="2209800"/>
          <p14:tracePt t="148426" x="5132388" y="2200275"/>
          <p14:tracePt t="148434" x="5132388" y="2192338"/>
          <p14:tracePt t="148442" x="5132388" y="2184400"/>
          <p14:tracePt t="148450" x="5124450" y="2174875"/>
          <p14:tracePt t="148466" x="5124450" y="2159000"/>
          <p14:tracePt t="148474" x="5124450" y="2149475"/>
          <p14:tracePt t="148482" x="5124450" y="2133600"/>
          <p14:tracePt t="148490" x="5124450" y="2116138"/>
          <p14:tracePt t="148498" x="5132388" y="2098675"/>
          <p14:tracePt t="148508" x="5141913" y="2073275"/>
          <p14:tracePt t="148514" x="5157788" y="2047875"/>
          <p14:tracePt t="148523" x="5183188" y="2022475"/>
          <p14:tracePt t="148530" x="5208588" y="1989138"/>
          <p14:tracePt t="148538" x="5235575" y="1963738"/>
          <p14:tracePt t="148546" x="5260975" y="1946275"/>
          <p14:tracePt t="148555" x="5286375" y="1920875"/>
          <p14:tracePt t="148562" x="5294313" y="1903413"/>
          <p14:tracePt t="148570" x="5319713" y="1903413"/>
          <p14:tracePt t="148578" x="5337175" y="1885950"/>
          <p14:tracePt t="148586" x="5362575" y="1878013"/>
          <p14:tracePt t="148594" x="5370513" y="1870075"/>
          <p14:tracePt t="148602" x="5395913" y="1860550"/>
          <p14:tracePt t="148610" x="5405438" y="1860550"/>
          <p14:tracePt t="148618" x="5421313" y="1852613"/>
          <p14:tracePt t="148626" x="5430838" y="1852613"/>
          <p14:tracePt t="148634" x="5446713" y="1844675"/>
          <p14:tracePt t="148642" x="5456238" y="1835150"/>
          <p14:tracePt t="148651" x="5472113" y="1827213"/>
          <p14:tracePt t="148666" x="5489575" y="1827213"/>
          <p14:tracePt t="148677" x="5497513" y="1819275"/>
          <p14:tracePt t="148693" x="5497513" y="1809750"/>
          <p14:tracePt t="148701" x="5507038" y="1809750"/>
          <p14:tracePt t="148709" x="5514975" y="1809750"/>
          <p14:tracePt t="148725" x="5514975" y="1801813"/>
          <p14:tracePt t="148733" x="5532438" y="1801813"/>
          <p14:tracePt t="148741" x="5540375" y="1801813"/>
          <p14:tracePt t="148749" x="5549900" y="1801813"/>
          <p14:tracePt t="148756" x="5575300" y="1801813"/>
          <p14:tracePt t="148765" x="5600700" y="1801813"/>
          <p14:tracePt t="148773" x="5616575" y="1793875"/>
          <p14:tracePt t="148781" x="5641975" y="1793875"/>
          <p14:tracePt t="148789" x="5668963" y="1784350"/>
          <p14:tracePt t="148796" x="5694363" y="1784350"/>
          <p14:tracePt t="148804" x="5719763" y="1784350"/>
          <p14:tracePt t="148812" x="5753100" y="1784350"/>
          <p14:tracePt t="148820" x="5770563" y="1784350"/>
          <p14:tracePt t="148828" x="5803900" y="1784350"/>
          <p14:tracePt t="148837" x="5838825" y="1784350"/>
          <p14:tracePt t="148844" x="5864225" y="1784350"/>
          <p14:tracePt t="148852" x="5889625" y="1784350"/>
          <p14:tracePt t="148861" x="5940425" y="1793875"/>
          <p14:tracePt t="148868" x="5983288" y="1801813"/>
          <p14:tracePt t="148877" x="6016625" y="1819275"/>
          <p14:tracePt t="148884" x="6067425" y="1835150"/>
          <p14:tracePt t="148893" x="6118225" y="1844675"/>
          <p14:tracePt t="148900" x="6161088" y="1870075"/>
          <p14:tracePt t="148909" x="6194425" y="1878013"/>
          <p14:tracePt t="148916" x="6229350" y="1895475"/>
          <p14:tracePt t="148924" x="6246813" y="1895475"/>
          <p14:tracePt t="148932" x="6272213" y="1903413"/>
          <p14:tracePt t="148940" x="6280150" y="1920875"/>
          <p14:tracePt t="148950" x="6297613" y="1928813"/>
          <p14:tracePt t="148956" x="6313488" y="1946275"/>
          <p14:tracePt t="148966" x="6330950" y="1971675"/>
          <p14:tracePt t="148972" x="6338888" y="1971675"/>
          <p14:tracePt t="148982" x="6356350" y="1997075"/>
          <p14:tracePt t="148990" x="6373813" y="2022475"/>
          <p14:tracePt t="148998" x="6391275" y="2047875"/>
          <p14:tracePt t="149006" x="6442075" y="2090738"/>
          <p14:tracePt t="149014" x="6467475" y="2116138"/>
          <p14:tracePt t="149022" x="6492875" y="2159000"/>
          <p14:tracePt t="149030" x="6543675" y="2217738"/>
          <p14:tracePt t="149038" x="6594475" y="2268538"/>
          <p14:tracePt t="149046" x="6611938" y="2286000"/>
          <p14:tracePt t="149054" x="6680200" y="2344738"/>
          <p14:tracePt t="149062" x="6721475" y="2379663"/>
          <p14:tracePt t="149071" x="6756400" y="2413000"/>
          <p14:tracePt t="149078" x="6772275" y="2438400"/>
          <p14:tracePt t="149086" x="6807200" y="2463800"/>
          <p14:tracePt t="149095" x="6824663" y="2489200"/>
          <p14:tracePt t="149102" x="6840538" y="2506663"/>
          <p14:tracePt t="149110" x="6850063" y="2524125"/>
          <p14:tracePt t="149118" x="6858000" y="2541588"/>
          <p14:tracePt t="149140" x="6858000" y="2557463"/>
          <p14:tracePt t="149142" x="6858000" y="2566988"/>
          <p14:tracePt t="149150" x="6865938" y="2574925"/>
          <p14:tracePt t="149158" x="6865938" y="2582863"/>
          <p14:tracePt t="149166" x="6865938" y="2592388"/>
          <p14:tracePt t="149174" x="6865938" y="2600325"/>
          <p14:tracePt t="149198" x="6865938" y="2608263"/>
          <p14:tracePt t="149206" x="6865938" y="2617788"/>
          <p14:tracePt t="149214" x="6875463" y="2617788"/>
          <p14:tracePt t="149222" x="6875463" y="2625725"/>
          <p14:tracePt t="149232" x="6875463" y="2633663"/>
          <p14:tracePt t="149238" x="6875463" y="2643188"/>
          <p14:tracePt t="149248" x="6875463" y="2660650"/>
          <p14:tracePt t="149256" x="6875463" y="2668588"/>
          <p14:tracePt t="149272" x="6875463" y="2686050"/>
          <p14:tracePt t="149280" x="6865938" y="2693988"/>
          <p14:tracePt t="149288" x="6865938" y="2701925"/>
          <p14:tracePt t="149296" x="6850063" y="2711450"/>
          <p14:tracePt t="149304" x="6840538" y="2719388"/>
          <p14:tracePt t="149312" x="6832600" y="2719388"/>
          <p14:tracePt t="149320" x="6824663" y="2719388"/>
          <p14:tracePt t="149328" x="6807200" y="2719388"/>
          <p14:tracePt t="149336" x="6789738" y="2727325"/>
          <p14:tracePt t="149344" x="6772275" y="2727325"/>
          <p14:tracePt t="149352" x="6764338" y="2727325"/>
          <p14:tracePt t="149360" x="6746875" y="2727325"/>
          <p14:tracePt t="149368" x="6738938" y="2727325"/>
          <p14:tracePt t="149465" x="6756400" y="2727325"/>
          <p14:tracePt t="149473" x="6807200" y="2736850"/>
          <p14:tracePt t="149481" x="6858000" y="2736850"/>
          <p14:tracePt t="149488" x="6934200" y="2752725"/>
          <p14:tracePt t="149499" x="7035800" y="2762250"/>
          <p14:tracePt t="149505" x="7121525" y="2778125"/>
          <p14:tracePt t="149514" x="7180263" y="2778125"/>
          <p14:tracePt t="149521" x="7240588" y="2795588"/>
          <p14:tracePt t="149530" x="7283450" y="2805113"/>
          <p14:tracePt t="149539" x="7334250" y="2813050"/>
          <p14:tracePt t="149548" x="7367588" y="2820988"/>
          <p14:tracePt t="149555" x="7385050" y="2830513"/>
          <p14:tracePt t="149563" x="7402513" y="2830513"/>
          <p14:tracePt t="149570" x="7427913" y="2838450"/>
          <p14:tracePt t="149578" x="7461250" y="2846388"/>
          <p14:tracePt t="149586" x="7469188" y="2846388"/>
          <p14:tracePt t="149594" x="7494588" y="2846388"/>
          <p14:tracePt t="149602" x="7512050" y="2855913"/>
          <p14:tracePt t="149610" x="7529513" y="2863850"/>
          <p14:tracePt t="149618" x="7537450" y="2863850"/>
          <p14:tracePt t="149626" x="7554913" y="2871788"/>
          <p14:tracePt t="149634" x="7554913" y="2881313"/>
          <p14:tracePt t="149642" x="7562850" y="2881313"/>
          <p14:tracePt t="149651" x="7572375" y="2897188"/>
          <p14:tracePt t="149659" x="7588250" y="2914650"/>
          <p14:tracePt t="149667" x="7597775" y="2940050"/>
          <p14:tracePt t="149674" x="7597775" y="2957513"/>
          <p14:tracePt t="149682" x="7605713" y="2990850"/>
          <p14:tracePt t="149690" x="7613650" y="3041650"/>
          <p14:tracePt t="149698" x="7631113" y="3109913"/>
          <p14:tracePt t="149706" x="7639050" y="3186113"/>
          <p14:tracePt t="149714" x="7648575" y="3246438"/>
          <p14:tracePt t="149722" x="7648575" y="3305175"/>
          <p14:tracePt t="149730" x="7648575" y="3330575"/>
          <p14:tracePt t="149738" x="7648575" y="3408363"/>
          <p14:tracePt t="149747" x="7648575" y="3459163"/>
          <p14:tracePt t="149754" x="7639050" y="3527425"/>
          <p14:tracePt t="149763" x="7613650" y="3594100"/>
          <p14:tracePt t="149770" x="7597775" y="3654425"/>
          <p14:tracePt t="149778" x="7588250" y="3687763"/>
          <p14:tracePt t="149787" x="7554913" y="3773488"/>
          <p14:tracePt t="149796" x="7512050" y="3849688"/>
          <p14:tracePt t="149802" x="7494588" y="3883025"/>
          <p14:tracePt t="149812" x="7469188" y="3925888"/>
          <p14:tracePt t="149821" x="7453313" y="3960813"/>
          <p14:tracePt t="149829" x="7443788" y="3968750"/>
          <p14:tracePt t="149837" x="7427913" y="3986213"/>
          <p14:tracePt t="149845" x="7418388" y="4002088"/>
          <p14:tracePt t="149852" x="7402513" y="4019550"/>
          <p14:tracePt t="149869" x="7392988" y="4027488"/>
          <p14:tracePt t="149877" x="7385050" y="4037013"/>
          <p14:tracePt t="149884" x="7377113" y="4044950"/>
          <p14:tracePt t="149892" x="7367588" y="4052888"/>
          <p14:tracePt t="149900" x="7350125" y="4070350"/>
          <p14:tracePt t="149912" x="7324725" y="4087813"/>
          <p14:tracePt t="149916" x="7316788" y="4105275"/>
          <p14:tracePt t="149926" x="7299325" y="4113213"/>
          <p14:tracePt t="149932" x="7291388" y="4130675"/>
          <p14:tracePt t="149940" x="7265988" y="4164013"/>
          <p14:tracePt t="149948" x="7248525" y="4189413"/>
          <p14:tracePt t="149958" x="7215188" y="4214813"/>
          <p14:tracePt t="149964" x="7180263" y="4265613"/>
          <p14:tracePt t="149972" x="7138988" y="4333875"/>
          <p14:tracePt t="149980" x="7096125" y="4384675"/>
          <p14:tracePt t="149988" x="7070725" y="4445000"/>
          <p14:tracePt t="149996" x="7035800" y="4495800"/>
          <p14:tracePt t="150004" x="7019925" y="4521200"/>
          <p14:tracePt t="150012" x="7002463" y="4564063"/>
          <p14:tracePt t="150021" x="6959600" y="4622800"/>
          <p14:tracePt t="150028" x="6943725" y="4673600"/>
          <p14:tracePt t="150036" x="6926263" y="4708525"/>
          <p14:tracePt t="150044" x="6908800" y="4741863"/>
          <p14:tracePt t="150052" x="6891338" y="4775200"/>
          <p14:tracePt t="150060" x="6865938" y="4827588"/>
          <p14:tracePt t="150069" x="6858000" y="4852988"/>
          <p14:tracePt t="150077" x="6840538" y="4886325"/>
          <p14:tracePt t="150085" x="6840538" y="4911725"/>
          <p14:tracePt t="150095" x="6824663" y="4946650"/>
          <p14:tracePt t="150103" x="6807200" y="4962525"/>
          <p14:tracePt t="150111" x="6789738" y="4997450"/>
          <p14:tracePt t="150123" x="6772275" y="5022850"/>
          <p14:tracePt t="150126" x="6746875" y="5056188"/>
          <p14:tracePt t="150135" x="6721475" y="5106988"/>
          <p14:tracePt t="150143" x="6713538" y="5132388"/>
          <p14:tracePt t="150150" x="6696075" y="5167313"/>
          <p14:tracePt t="150159" x="6680200" y="5183188"/>
          <p14:tracePt t="150166" x="6670675" y="5218113"/>
          <p14:tracePt t="150174" x="6637338" y="5286375"/>
          <p14:tracePt t="150183" x="6637338" y="5302250"/>
          <p14:tracePt t="150190" x="6627813" y="5327650"/>
          <p14:tracePt t="150199" x="6619875" y="5353050"/>
          <p14:tracePt t="150206" x="6611938" y="5380038"/>
          <p14:tracePt t="150224" x="6611938" y="5395913"/>
          <p14:tracePt t="150230" x="6611938" y="5405438"/>
          <p14:tracePt t="150295" x="6611938" y="5413375"/>
          <p14:tracePt t="150302" x="6611938" y="5421313"/>
          <p14:tracePt t="150311" x="6611938" y="5430838"/>
          <p14:tracePt t="150319" x="6611938" y="5446713"/>
          <p14:tracePt t="150328" x="6611938" y="5456238"/>
          <p14:tracePt t="150334" x="6611938" y="5464175"/>
          <p14:tracePt t="150342" x="6619875" y="5481638"/>
          <p14:tracePt t="150350" x="6619875" y="5489575"/>
          <p14:tracePt t="150358" x="6627813" y="5497513"/>
          <p14:tracePt t="150366" x="6627813" y="5507038"/>
          <p14:tracePt t="150392" x="6637338" y="5514975"/>
          <p14:tracePt t="150456" x="6645275" y="5514975"/>
          <p14:tracePt t="150465" x="6654800" y="5524500"/>
          <p14:tracePt t="150472" x="6662738" y="5524500"/>
          <p14:tracePt t="150484" x="6680200" y="5532438"/>
          <p14:tracePt t="150492" x="6688138" y="5540375"/>
          <p14:tracePt t="150500" x="6705600" y="5540375"/>
          <p14:tracePt t="150508" x="6731000" y="5540375"/>
          <p14:tracePt t="150516" x="6738938" y="5540375"/>
          <p14:tracePt t="150524" x="6756400" y="5540375"/>
          <p14:tracePt t="150532" x="6772275" y="5540375"/>
          <p14:tracePt t="150549" x="6789738" y="5540375"/>
          <p14:tracePt t="150556" x="6799263" y="5540375"/>
          <p14:tracePt t="150589" x="6807200" y="5540375"/>
          <p14:tracePt t="150597" x="6807200" y="5532438"/>
          <p14:tracePt t="150614" x="6807200" y="5524500"/>
          <p14:tracePt t="150621" x="6807200" y="5514975"/>
          <p14:tracePt t="150628" x="6815138" y="5507038"/>
          <p14:tracePt t="150644" x="6815138" y="5497513"/>
          <p14:tracePt t="150652" x="6815138" y="5481638"/>
          <p14:tracePt t="150670" x="6815138" y="5472113"/>
          <p14:tracePt t="150678" x="6815138" y="5464175"/>
          <p14:tracePt t="150684" x="6815138" y="5456238"/>
          <p14:tracePt t="150694" x="6815138" y="5446713"/>
          <p14:tracePt t="150702" x="6815138" y="5438775"/>
          <p14:tracePt t="150710" x="6815138" y="5421313"/>
          <p14:tracePt t="150718" x="6807200" y="5413375"/>
          <p14:tracePt t="150727" x="6799263" y="5405438"/>
          <p14:tracePt t="150735" x="6799263" y="5395913"/>
          <p14:tracePt t="150743" x="6789738" y="5387975"/>
          <p14:tracePt t="150751" x="6781800" y="5387975"/>
          <p14:tracePt t="150758" x="6772275" y="5380038"/>
          <p14:tracePt t="150766" x="6746875" y="5370513"/>
          <p14:tracePt t="150774" x="6721475" y="5370513"/>
          <p14:tracePt t="150782" x="6680200" y="5370513"/>
          <p14:tracePt t="150790" x="6637338" y="5362575"/>
          <p14:tracePt t="150798" x="6602413" y="5362575"/>
          <p14:tracePt t="150806" x="6577013" y="5362575"/>
          <p14:tracePt t="150814" x="6569075" y="5362575"/>
          <p14:tracePt t="150822" x="6561138" y="5362575"/>
          <p14:tracePt t="150882" x="6569075" y="5362575"/>
          <p14:tracePt t="150890" x="6586538" y="5362575"/>
          <p14:tracePt t="150898" x="6602413" y="5362575"/>
          <p14:tracePt t="150914" x="6611938" y="5362575"/>
          <p14:tracePt t="150924" x="6627813" y="5362575"/>
          <p14:tracePt t="150950" x="6637338" y="5362575"/>
          <p14:tracePt t="150966" x="6637338" y="5353050"/>
          <p14:tracePt t="151020" x="6637338" y="5345113"/>
          <p14:tracePt t="151076" x="6627813" y="5345113"/>
          <p14:tracePt t="151084" x="6619875" y="5345113"/>
          <p14:tracePt t="151092" x="6619875" y="5337175"/>
          <p14:tracePt t="151100" x="6611938" y="5337175"/>
          <p14:tracePt t="151108" x="6611938" y="5327650"/>
          <p14:tracePt t="151124" x="6602413" y="5319713"/>
          <p14:tracePt t="151140" x="6602413" y="5302250"/>
          <p14:tracePt t="151148" x="6602413" y="5286375"/>
          <p14:tracePt t="151156" x="6602413" y="5268913"/>
          <p14:tracePt t="151165" x="6602413" y="5260975"/>
          <p14:tracePt t="151172" x="6602413" y="5235575"/>
          <p14:tracePt t="151182" x="6602413" y="5208588"/>
          <p14:tracePt t="151188" x="6619875" y="5192713"/>
          <p14:tracePt t="151197" x="6627813" y="5167313"/>
          <p14:tracePt t="151204" x="6637338" y="5149850"/>
          <p14:tracePt t="151214" x="6645275" y="5124450"/>
          <p14:tracePt t="151222" x="6654800" y="5106988"/>
          <p14:tracePt t="151230" x="6662738" y="5091113"/>
          <p14:tracePt t="151238" x="6680200" y="5064125"/>
          <p14:tracePt t="151246" x="6688138" y="5038725"/>
          <p14:tracePt t="151254" x="6705600" y="5005388"/>
          <p14:tracePt t="151262" x="6721475" y="4997450"/>
          <p14:tracePt t="151270" x="6731000" y="4979988"/>
          <p14:tracePt t="151278" x="6738938" y="4962525"/>
          <p14:tracePt t="151286" x="6756400" y="4946650"/>
          <p14:tracePt t="151294" x="6764338" y="4946650"/>
          <p14:tracePt t="151302" x="6772275" y="4937125"/>
          <p14:tracePt t="151310" x="6781800" y="4919663"/>
          <p14:tracePt t="151318" x="6799263" y="4911725"/>
          <p14:tracePt t="151334" x="6807200" y="4911725"/>
          <p14:tracePt t="151351" x="6807200" y="4903788"/>
          <p14:tracePt t="151414" x="6799263" y="4903788"/>
          <p14:tracePt t="151422" x="6772275" y="4903788"/>
          <p14:tracePt t="151430" x="6756400" y="4903788"/>
          <p14:tracePt t="151438" x="6731000" y="4903788"/>
          <p14:tracePt t="151446" x="6662738" y="4903788"/>
          <p14:tracePt t="151454" x="6594475" y="4903788"/>
          <p14:tracePt t="151462" x="6551613" y="4903788"/>
          <p14:tracePt t="151471" x="6475413" y="4894263"/>
          <p14:tracePt t="151480" x="6381750" y="4894263"/>
          <p14:tracePt t="151486" x="6305550" y="4894263"/>
          <p14:tracePt t="151498" x="6237288" y="4894263"/>
          <p14:tracePt t="151502" x="6194425" y="4894263"/>
          <p14:tracePt t="151514" x="6169025" y="4894263"/>
          <p14:tracePt t="151520" x="6153150" y="4894263"/>
          <p14:tracePt t="151680" x="6169025" y="4886325"/>
          <p14:tracePt t="151688" x="6186488" y="4886325"/>
          <p14:tracePt t="151697" x="6211888" y="4878388"/>
          <p14:tracePt t="151704" x="6246813" y="4868863"/>
          <p14:tracePt t="151714" x="6272213" y="4868863"/>
          <p14:tracePt t="151721" x="6280150" y="4868863"/>
          <p14:tracePt t="151744" x="6280150" y="4860925"/>
          <p14:tracePt t="151752" x="6288088" y="4860925"/>
          <p14:tracePt t="151818" x="6262688" y="4878388"/>
          <p14:tracePt t="151826" x="6229350" y="4903788"/>
          <p14:tracePt t="151835" x="6169025" y="4929188"/>
          <p14:tracePt t="151843" x="6092825" y="4962525"/>
          <p14:tracePt t="151853" x="6042025" y="4987925"/>
          <p14:tracePt t="151859" x="5991225" y="5013325"/>
          <p14:tracePt t="151868" x="5948363" y="5030788"/>
          <p14:tracePt t="151875" x="5922963" y="5048250"/>
          <p14:tracePt t="151883" x="5915025" y="5056188"/>
          <p14:tracePt t="151891" x="5915025" y="5064125"/>
          <p14:tracePt t="151907" x="5915025" y="5073650"/>
          <p14:tracePt t="151916" x="5915025" y="5099050"/>
          <p14:tracePt t="151924" x="5940425" y="5124450"/>
          <p14:tracePt t="151930" x="5973763" y="5149850"/>
          <p14:tracePt t="151939" x="5991225" y="5167313"/>
          <p14:tracePt t="151946" x="6016625" y="5175250"/>
          <p14:tracePt t="151955" x="6034088" y="5183188"/>
          <p14:tracePt t="151962" x="6049963" y="5183188"/>
          <p14:tracePt t="151970" x="6110288" y="5208588"/>
          <p14:tracePt t="151978" x="6143625" y="5208588"/>
          <p14:tracePt t="151986" x="6169025" y="5218113"/>
          <p14:tracePt t="151994" x="6194425" y="5218113"/>
          <p14:tracePt t="152002" x="6221413" y="5218113"/>
          <p14:tracePt t="152018" x="6229350" y="5218113"/>
          <p14:tracePt t="154001" x="6237288" y="5218113"/>
          <p14:tracePt t="154009" x="6246813" y="5218113"/>
          <p14:tracePt t="154017" x="6272213" y="5218113"/>
          <p14:tracePt t="154027" x="6297613" y="5208588"/>
          <p14:tracePt t="154032" x="6323013" y="5200650"/>
          <p14:tracePt t="154042" x="6348413" y="5192713"/>
          <p14:tracePt t="154049" x="6381750" y="5183188"/>
          <p14:tracePt t="154059" x="6407150" y="5175250"/>
          <p14:tracePt t="154067" x="6450013" y="5175250"/>
          <p14:tracePt t="154076" x="6526213" y="5149850"/>
          <p14:tracePt t="154082" x="6569075" y="5141913"/>
          <p14:tracePt t="154090" x="6619875" y="5132388"/>
          <p14:tracePt t="154099" x="6688138" y="5116513"/>
          <p14:tracePt t="154109" x="6764338" y="5106988"/>
          <p14:tracePt t="154115" x="6815138" y="5081588"/>
          <p14:tracePt t="154122" x="6858000" y="5064125"/>
          <p14:tracePt t="154130" x="6908800" y="5056188"/>
          <p14:tracePt t="154138" x="6916738" y="5048250"/>
          <p14:tracePt t="154146" x="6926263" y="5038725"/>
          <p14:tracePt t="154155" x="6934200" y="5038725"/>
          <p14:tracePt t="154235" x="6934200" y="5022850"/>
          <p14:tracePt t="154242" x="6916738" y="5013325"/>
          <p14:tracePt t="154250" x="6908800" y="4997450"/>
          <p14:tracePt t="154258" x="6865938" y="4972050"/>
          <p14:tracePt t="154266" x="6850063" y="4962525"/>
          <p14:tracePt t="154274" x="6824663" y="4946650"/>
          <p14:tracePt t="154282" x="6772275" y="4911725"/>
          <p14:tracePt t="154290" x="6738938" y="4878388"/>
          <p14:tracePt t="154298" x="6688138" y="4843463"/>
          <p14:tracePt t="154306" x="6654800" y="4818063"/>
          <p14:tracePt t="154314" x="6611938" y="4792663"/>
          <p14:tracePt t="154322" x="6577013" y="4775200"/>
          <p14:tracePt t="154332" x="6569075" y="4759325"/>
          <p14:tracePt t="154364" x="6569075" y="4749800"/>
          <p14:tracePt t="154388" x="6569075" y="4741863"/>
          <p14:tracePt t="154461" x="6561138" y="4741863"/>
          <p14:tracePt t="154469" x="6543675" y="4741863"/>
          <p14:tracePt t="154476" x="6518275" y="4749800"/>
          <p14:tracePt t="154484" x="6500813" y="4759325"/>
          <p14:tracePt t="154492" x="6450013" y="4767263"/>
          <p14:tracePt t="154500" x="6407150" y="4784725"/>
          <p14:tracePt t="154508" x="6365875" y="4784725"/>
          <p14:tracePt t="154516" x="6323013" y="4802188"/>
          <p14:tracePt t="154524" x="6305550" y="4802188"/>
          <p14:tracePt t="154532" x="6297613" y="4810125"/>
          <p14:tracePt t="154540" x="6288088" y="4810125"/>
          <p14:tracePt t="154727" x="6280150" y="4810125"/>
          <p14:tracePt t="154742" x="6280150" y="4818063"/>
          <p14:tracePt t="154758" x="6272213" y="4818063"/>
          <p14:tracePt t="154766" x="6272213" y="4827588"/>
          <p14:tracePt t="154774" x="6272213" y="4835525"/>
          <p14:tracePt t="154790" x="6272213" y="4852988"/>
          <p14:tracePt t="154806" x="6272213" y="4860925"/>
          <p14:tracePt t="154814" x="6272213" y="4878388"/>
          <p14:tracePt t="154822" x="6288088" y="4903788"/>
          <p14:tracePt t="154830" x="6297613" y="4911725"/>
          <p14:tracePt t="154838" x="6313488" y="4929188"/>
          <p14:tracePt t="154846" x="6323013" y="4946650"/>
          <p14:tracePt t="154854" x="6348413" y="4972050"/>
          <p14:tracePt t="154862" x="6365875" y="4979988"/>
          <p14:tracePt t="154873" x="6381750" y="4979988"/>
          <p14:tracePt t="154878" x="6399213" y="4987925"/>
          <p14:tracePt t="154889" x="6416675" y="4997450"/>
          <p14:tracePt t="154895" x="6442075" y="4997450"/>
          <p14:tracePt t="154907" x="6450013" y="5005388"/>
          <p14:tracePt t="154913" x="6467475" y="5005388"/>
          <p14:tracePt t="154922" x="6483350" y="5005388"/>
          <p14:tracePt t="154929" x="6492875" y="5005388"/>
          <p14:tracePt t="154937" x="6510338" y="5005388"/>
          <p14:tracePt t="154945" x="6526213" y="5013325"/>
          <p14:tracePt t="154953" x="6543675" y="5013325"/>
          <p14:tracePt t="154960" x="6561138" y="5022850"/>
          <p14:tracePt t="154969" x="6569075" y="5022850"/>
          <p14:tracePt t="154977" x="6594475" y="5022850"/>
          <p14:tracePt t="154985" x="6619875" y="5030788"/>
          <p14:tracePt t="154992" x="6654800" y="5038725"/>
          <p14:tracePt t="155001" x="6688138" y="5056188"/>
          <p14:tracePt t="155009" x="6713538" y="5081588"/>
          <p14:tracePt t="155017" x="6756400" y="5132388"/>
          <p14:tracePt t="155025" x="6764338" y="5157788"/>
          <p14:tracePt t="155033" x="6764338" y="5192713"/>
          <p14:tracePt t="155041" x="6764338" y="5226050"/>
          <p14:tracePt t="155049" x="6756400" y="5251450"/>
          <p14:tracePt t="155060" x="6731000" y="5286375"/>
          <p14:tracePt t="155189" x="6731000" y="5251450"/>
          <p14:tracePt t="155192" x="6731000" y="5226050"/>
          <p14:tracePt t="155204" x="6738938" y="5192713"/>
          <p14:tracePt t="155211" x="6756400" y="5175250"/>
          <p14:tracePt t="155221" x="6789738" y="5157788"/>
          <p14:tracePt t="155227" x="6850063" y="5157788"/>
          <p14:tracePt t="155239" x="6900863" y="5149850"/>
          <p14:tracePt t="155242" x="6969125" y="5149850"/>
          <p14:tracePt t="155250" x="7027863" y="5149850"/>
          <p14:tracePt t="155258" x="7088188" y="5149850"/>
          <p14:tracePt t="155266" x="7104063" y="5149850"/>
          <p14:tracePt t="155274" x="7146925" y="5157788"/>
          <p14:tracePt t="155282" x="7180263" y="5167313"/>
          <p14:tracePt t="155290" x="7283450" y="5175250"/>
          <p14:tracePt t="155298" x="7367588" y="5192713"/>
          <p14:tracePt t="155306" x="7435850" y="5208588"/>
          <p14:tracePt t="155314" x="7529513" y="5218113"/>
          <p14:tracePt t="155322" x="7605713" y="5226050"/>
          <p14:tracePt t="155330" x="7681913" y="5243513"/>
          <p14:tracePt t="155339" x="7724775" y="5243513"/>
          <p14:tracePt t="155346" x="7758113" y="5251450"/>
          <p14:tracePt t="155355" x="7800975" y="5251450"/>
          <p14:tracePt t="155363" x="7826375" y="5251450"/>
          <p14:tracePt t="155374" x="7861300" y="5251450"/>
          <p14:tracePt t="155378" x="7869238" y="5251450"/>
          <p14:tracePt t="155386" x="7877175" y="5251450"/>
          <p14:tracePt t="156249" x="7869238" y="5268913"/>
          <p14:tracePt t="156256" x="7835900" y="5294313"/>
          <p14:tracePt t="156264" x="7826375" y="5311775"/>
          <p14:tracePt t="156274" x="7800975" y="5327650"/>
          <p14:tracePt t="156280" x="7775575" y="5345113"/>
          <p14:tracePt t="156290" x="7767638" y="5353050"/>
          <p14:tracePt t="156296" x="7742238" y="5370513"/>
          <p14:tracePt t="156306" x="7716838" y="5380038"/>
          <p14:tracePt t="156314" x="7699375" y="5395913"/>
          <p14:tracePt t="156322" x="7673975" y="5413375"/>
          <p14:tracePt t="156330" x="7656513" y="5421313"/>
          <p14:tracePt t="156338" x="7631113" y="5438775"/>
          <p14:tracePt t="156346" x="7605713" y="5446713"/>
          <p14:tracePt t="156354" x="7572375" y="5464175"/>
          <p14:tracePt t="156362" x="7546975" y="5464175"/>
          <p14:tracePt t="156371" x="7521575" y="5472113"/>
          <p14:tracePt t="156378" x="7486650" y="5481638"/>
          <p14:tracePt t="156386" x="7435850" y="5497513"/>
          <p14:tracePt t="156394" x="7385050" y="5497513"/>
          <p14:tracePt t="156402" x="7350125" y="5497513"/>
          <p14:tracePt t="156410" x="7308850" y="5497513"/>
          <p14:tracePt t="156418" x="7258050" y="5497513"/>
          <p14:tracePt t="156426" x="7215188" y="5497513"/>
          <p14:tracePt t="156434" x="7154863" y="5497513"/>
          <p14:tracePt t="156442" x="7088188" y="5497513"/>
          <p14:tracePt t="156450" x="7035800" y="5489575"/>
          <p14:tracePt t="156459" x="6994525" y="5481638"/>
          <p14:tracePt t="156466" x="6959600" y="5464175"/>
          <p14:tracePt t="156475" x="6926263" y="5446713"/>
          <p14:tracePt t="156482" x="6875463" y="5430838"/>
          <p14:tracePt t="156490" x="6850063" y="5405438"/>
          <p14:tracePt t="156498" x="6832600" y="5387975"/>
          <p14:tracePt t="156506" x="6824663" y="5380038"/>
          <p14:tracePt t="156514" x="6815138" y="5370513"/>
          <p14:tracePt t="156522" x="6807200" y="5362575"/>
          <p14:tracePt t="156530" x="6799263" y="5337175"/>
          <p14:tracePt t="156539" x="6789738" y="5327650"/>
          <p14:tracePt t="156546" x="6789738" y="5311775"/>
          <p14:tracePt t="156555" x="6789738" y="5294313"/>
          <p14:tracePt t="156562" x="6781800" y="5286375"/>
          <p14:tracePt t="156570" x="6781800" y="5260975"/>
          <p14:tracePt t="156578" x="6772275" y="5243513"/>
          <p14:tracePt t="156588" x="6772275" y="5235575"/>
          <p14:tracePt t="156596" x="6772275" y="5218113"/>
          <p14:tracePt t="156604" x="6764338" y="5200650"/>
          <p14:tracePt t="156612" x="6764338" y="5192713"/>
          <p14:tracePt t="156622" x="6756400" y="5167313"/>
          <p14:tracePt t="156628" x="6756400" y="5149850"/>
          <p14:tracePt t="156638" x="6756400" y="5141913"/>
          <p14:tracePt t="156645" x="6746875" y="5124450"/>
          <p14:tracePt t="156653" x="6746875" y="5099050"/>
          <p14:tracePt t="156661" x="6746875" y="5081588"/>
          <p14:tracePt t="156669" x="6746875" y="5064125"/>
          <p14:tracePt t="156677" x="6746875" y="5056188"/>
          <p14:tracePt t="156685" x="6746875" y="5048250"/>
          <p14:tracePt t="156693" x="6746875" y="5030788"/>
          <p14:tracePt t="156700" x="6746875" y="5022850"/>
          <p14:tracePt t="156708" x="6746875" y="5013325"/>
          <p14:tracePt t="156716" x="6746875" y="4997450"/>
          <p14:tracePt t="156732" x="6746875" y="4979988"/>
          <p14:tracePt t="156740" x="6756400" y="4972050"/>
          <p14:tracePt t="156750" x="6764338" y="4954588"/>
          <p14:tracePt t="156756" x="6772275" y="4937125"/>
          <p14:tracePt t="156764" x="6772275" y="4929188"/>
          <p14:tracePt t="156772" x="6772275" y="4919663"/>
          <p14:tracePt t="156780" x="6772275" y="4903788"/>
          <p14:tracePt t="156788" x="6772275" y="4894263"/>
          <p14:tracePt t="156796" x="6772275" y="4886325"/>
          <p14:tracePt t="156804" x="6772275" y="4868863"/>
          <p14:tracePt t="156820" x="6772275" y="4852988"/>
          <p14:tracePt t="156828" x="6772275" y="4843463"/>
          <p14:tracePt t="156846" x="6772275" y="4835525"/>
          <p14:tracePt t="156852" x="6772275" y="4827588"/>
          <p14:tracePt t="156868" x="6772275" y="4818063"/>
          <p14:tracePt t="156878" x="6772275" y="4810125"/>
          <p14:tracePt t="157088" x="6781800" y="4810125"/>
          <p14:tracePt t="157103" x="6789738" y="4810125"/>
          <p14:tracePt t="157111" x="6799263" y="4810125"/>
          <p14:tracePt t="157121" x="6807200" y="4810125"/>
          <p14:tracePt t="157141" x="6824663" y="4810125"/>
          <p14:tracePt t="157143" x="6832600" y="4802188"/>
          <p14:tracePt t="157153" x="6840538" y="4802188"/>
          <p14:tracePt t="157159" x="6850063" y="4802188"/>
          <p14:tracePt t="157178" x="6858000" y="4802188"/>
          <p14:tracePt t="157435" x="6865938" y="4802188"/>
          <p14:tracePt t="157450" x="6865938" y="4810125"/>
          <p14:tracePt t="157458" x="6865938" y="4818063"/>
          <p14:tracePt t="157466" x="6875463" y="4818063"/>
          <p14:tracePt t="157474" x="6883400" y="4835525"/>
          <p14:tracePt t="157482" x="6891338" y="4843463"/>
          <p14:tracePt t="157498" x="6900863" y="4852988"/>
          <p14:tracePt t="157506" x="6908800" y="4860925"/>
          <p14:tracePt t="157538" x="6908800" y="4868863"/>
          <p14:tracePt t="157674" x="6908800" y="4860925"/>
          <p14:tracePt t="157682" x="6908800" y="4852988"/>
          <p14:tracePt t="157698" x="6900863" y="4852988"/>
          <p14:tracePt t="157714" x="6900863" y="4843463"/>
          <p14:tracePt t="157820" x="6900863" y="4852988"/>
          <p14:tracePt t="157828" x="6891338" y="4878388"/>
          <p14:tracePt t="157836" x="6891338" y="4894263"/>
          <p14:tracePt t="157844" x="6883400" y="4919663"/>
          <p14:tracePt t="157852" x="6883400" y="4946650"/>
          <p14:tracePt t="157860" x="6883400" y="4979988"/>
          <p14:tracePt t="157868" x="6883400" y="5005388"/>
          <p14:tracePt t="157876" x="6875463" y="5073650"/>
          <p14:tracePt t="157884" x="6875463" y="5116513"/>
          <p14:tracePt t="157893" x="6875463" y="5149850"/>
          <p14:tracePt t="157901" x="6875463" y="5192713"/>
          <p14:tracePt t="157909" x="6875463" y="5260975"/>
          <p14:tracePt t="157917" x="6875463" y="5286375"/>
          <p14:tracePt t="157925" x="6875463" y="5327650"/>
          <p14:tracePt t="157933" x="6875463" y="5362575"/>
          <p14:tracePt t="157941" x="6875463" y="5395913"/>
          <p14:tracePt t="157950" x="6875463" y="5413375"/>
          <p14:tracePt t="157956" x="6875463" y="5438775"/>
          <p14:tracePt t="157965" x="6875463" y="5456238"/>
          <p14:tracePt t="157980" x="6875463" y="5464175"/>
          <p14:tracePt t="157990" x="6875463" y="5472113"/>
          <p14:tracePt t="158054" x="6865938" y="5472113"/>
          <p14:tracePt t="158134" x="6858000" y="5472113"/>
          <p14:tracePt t="158150" x="6850063" y="5472113"/>
          <p14:tracePt t="158166" x="6824663" y="5481638"/>
          <p14:tracePt t="158175" x="6799263" y="5514975"/>
          <p14:tracePt t="158183" x="6756400" y="5583238"/>
          <p14:tracePt t="158190" x="6721475" y="5668963"/>
          <p14:tracePt t="158424" x="6764338" y="5659438"/>
          <p14:tracePt t="158432" x="6824663" y="5651500"/>
          <p14:tracePt t="158440" x="6934200" y="5641975"/>
          <p14:tracePt t="158448" x="6985000" y="5641975"/>
          <p14:tracePt t="158456" x="7096125" y="5626100"/>
          <p14:tracePt t="158464" x="7172325" y="5616575"/>
          <p14:tracePt t="158472" x="7215188" y="5608638"/>
          <p14:tracePt t="158481" x="7283450" y="5608638"/>
          <p14:tracePt t="158489" x="7316788" y="5608638"/>
          <p14:tracePt t="158498" x="7350125" y="5608638"/>
          <p14:tracePt t="158504" x="7385050" y="5608638"/>
          <p14:tracePt t="158513" x="7410450" y="5608638"/>
          <p14:tracePt t="158520" x="7461250" y="5600700"/>
          <p14:tracePt t="158529" x="7478713" y="5600700"/>
          <p14:tracePt t="158536" x="7512050" y="5591175"/>
          <p14:tracePt t="158546" x="7554913" y="5591175"/>
          <p14:tracePt t="158552" x="7580313" y="5583238"/>
          <p14:tracePt t="158562" x="7623175" y="5575300"/>
          <p14:tracePt t="158568" x="7699375" y="5565775"/>
          <p14:tracePt t="158578" x="7742238" y="5557838"/>
          <p14:tracePt t="158586" x="7800975" y="5540375"/>
          <p14:tracePt t="158594" x="7835900" y="5540375"/>
          <p14:tracePt t="158602" x="7861300" y="5532438"/>
          <p14:tracePt t="158610" x="7869238" y="5524500"/>
          <p14:tracePt t="158618" x="7877175" y="5514975"/>
          <p14:tracePt t="158634" x="7877175" y="5507038"/>
          <p14:tracePt t="158868" x="7877175" y="5497513"/>
          <p14:tracePt t="160189" x="7877175" y="5481638"/>
          <p14:tracePt t="160197" x="7877175" y="5456238"/>
          <p14:tracePt t="160204" x="7902575" y="5387975"/>
          <p14:tracePt t="160213" x="7912100" y="5362575"/>
          <p14:tracePt t="160221" x="7927975" y="5345113"/>
          <p14:tracePt t="160230" x="7927975" y="5319713"/>
          <p14:tracePt t="160236" x="7945438" y="5311775"/>
          <p14:tracePt t="160244" x="7962900" y="5286375"/>
          <p14:tracePt t="160252" x="8013700" y="5226050"/>
          <p14:tracePt t="160262" x="8039100" y="5208588"/>
          <p14:tracePt t="160270" x="8099425" y="5141913"/>
          <p14:tracePt t="160278" x="8150225" y="5099050"/>
          <p14:tracePt t="160286" x="8218488" y="5048250"/>
          <p14:tracePt t="160294" x="8310563" y="4997450"/>
          <p14:tracePt t="160302" x="8388350" y="4946650"/>
          <p14:tracePt t="160310" x="8464550" y="4903788"/>
          <p14:tracePt t="160318" x="8540750" y="4843463"/>
          <p14:tracePt t="160326" x="8642350" y="4802188"/>
          <p14:tracePt t="160334" x="8786813" y="4708525"/>
          <p14:tracePt t="160342" x="8847138" y="4683125"/>
          <p14:tracePt t="160350" x="8982075" y="4605338"/>
          <p14:tracePt t="160358" x="9085263" y="4554538"/>
        </p14:tracePtLst>
      </p14:laserTraceLst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日期占位符 3">
            <a:extLst>
              <a:ext uri="{FF2B5EF4-FFF2-40B4-BE49-F238E27FC236}">
                <a16:creationId xmlns:a16="http://schemas.microsoft.com/office/drawing/2014/main" id="{FB956B73-6B77-4AEB-BCF8-1E3A91D920F2}"/>
              </a:ext>
            </a:extLst>
          </p:cNvPr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2E0753CB-94AB-4B33-A00D-762DAC25C383}" type="datetime10">
              <a:rPr lang="zh-CN" altLang="en-US" sz="1200" smtClean="0"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14:10</a:t>
            </a:fld>
            <a:endParaRPr lang="en-US" altLang="zh-CN" sz="1200">
              <a:latin typeface="Arial" panose="020B0604020202020204" pitchFamily="34" charset="0"/>
            </a:endParaRPr>
          </a:p>
        </p:txBody>
      </p:sp>
      <p:sp>
        <p:nvSpPr>
          <p:cNvPr id="49155" name="灯片编号占位符 2">
            <a:extLst>
              <a:ext uri="{FF2B5EF4-FFF2-40B4-BE49-F238E27FC236}">
                <a16:creationId xmlns:a16="http://schemas.microsoft.com/office/drawing/2014/main" id="{F63DA5E5-16DE-4D6E-8729-50FDFC532B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8C1BE9D8-B290-47A6-B5F8-44F8048F648E}" type="slidenum">
              <a:rPr lang="en-US" altLang="zh-CN" sz="1200" smtClean="0">
                <a:latin typeface="Arial Black" panose="020B0A04020102020204" pitchFamily="34" charset="0"/>
              </a:rPr>
              <a:pPr>
                <a:spcBef>
                  <a:spcPct val="0"/>
                </a:spcBef>
                <a:buFontTx/>
                <a:buNone/>
              </a:pPr>
              <a:t>4</a:t>
            </a:fld>
            <a:endParaRPr lang="en-US" altLang="zh-CN" sz="1200">
              <a:latin typeface="Arial Black" panose="020B0A04020102020204" pitchFamily="34" charset="0"/>
            </a:endParaRPr>
          </a:p>
        </p:txBody>
      </p:sp>
      <p:sp>
        <p:nvSpPr>
          <p:cNvPr id="55300" name="Text Box 2">
            <a:extLst>
              <a:ext uri="{FF2B5EF4-FFF2-40B4-BE49-F238E27FC236}">
                <a16:creationId xmlns:a16="http://schemas.microsoft.com/office/drawing/2014/main" id="{A98AE3C5-C737-4DC0-9E81-1BFF735F1B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9575" y="374650"/>
            <a:ext cx="8496300" cy="3230563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  <a:defRPr/>
            </a:pPr>
            <a:r>
              <a:rPr kumimoji="1" lang="en-US" altLang="zh-CN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Larger conjugation/chromophore conjugation:</a:t>
            </a:r>
            <a:endParaRPr kumimoji="1" lang="zh-CN" altLang="en-US" sz="24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eaLnBrk="1" hangingPunct="1">
              <a:lnSpc>
                <a:spcPct val="150000"/>
              </a:lnSpc>
              <a:spcBef>
                <a:spcPct val="50000"/>
              </a:spcBef>
              <a:buFont typeface="Wingdings" panose="05000000000000000000" pitchFamily="2" charset="2"/>
              <a:buChar char="p"/>
              <a:defRPr/>
            </a:pPr>
            <a:r>
              <a:rPr kumimoji="1" lang="en-US" altLang="zh-CN" sz="2400" dirty="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Large </a:t>
            </a:r>
            <a:r>
              <a:rPr kumimoji="1" lang="en-US" altLang="zh-CN" sz="2400" dirty="0">
                <a:solidFill>
                  <a:srgbClr val="FF0000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red shift </a:t>
            </a:r>
            <a:r>
              <a:rPr kumimoji="1" lang="en-US" altLang="zh-CN" sz="2400" dirty="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for </a:t>
            </a:r>
            <a:r>
              <a:rPr kumimoji="1" lang="en-US" altLang="zh-CN" sz="2400" dirty="0">
                <a:solidFill>
                  <a:srgbClr val="FF0000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B band</a:t>
            </a:r>
          </a:p>
          <a:p>
            <a:pPr marL="342900" indent="-342900" eaLnBrk="1" hangingPunct="1">
              <a:lnSpc>
                <a:spcPct val="150000"/>
              </a:lnSpc>
              <a:spcBef>
                <a:spcPct val="50000"/>
              </a:spcBef>
              <a:buClr>
                <a:schemeClr val="tx1"/>
              </a:buClr>
              <a:buFont typeface="Wingdings" panose="05000000000000000000" pitchFamily="2" charset="2"/>
              <a:buChar char="p"/>
              <a:defRPr/>
            </a:pPr>
            <a:r>
              <a:rPr kumimoji="1" lang="en-US" altLang="zh-CN" sz="2400" dirty="0">
                <a:solidFill>
                  <a:srgbClr val="FF0000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  <a:sym typeface="Symbol" panose="05050102010706020507" pitchFamily="18" charset="2"/>
              </a:rPr>
              <a:t>Strong K band at 200 – 250 nm</a:t>
            </a:r>
          </a:p>
          <a:p>
            <a:pPr marL="342900" indent="-342900" eaLnBrk="1" hangingPunct="1">
              <a:lnSpc>
                <a:spcPct val="150000"/>
              </a:lnSpc>
              <a:spcBef>
                <a:spcPct val="50000"/>
              </a:spcBef>
              <a:buClr>
                <a:schemeClr val="tx1"/>
              </a:buClr>
              <a:buFont typeface="Wingdings" panose="05000000000000000000" pitchFamily="2" charset="2"/>
              <a:buChar char="p"/>
              <a:defRPr/>
            </a:pPr>
            <a:r>
              <a:rPr kumimoji="1" lang="en-US" altLang="zh-CN" sz="2400" dirty="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  <a:sym typeface="Symbol" panose="05050102010706020507" pitchFamily="18" charset="2"/>
              </a:rPr>
              <a:t>Varied with different substitution positions </a:t>
            </a:r>
            <a:r>
              <a:rPr kumimoji="1" lang="zh-CN" altLang="en-US" sz="2400" dirty="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  <a:sym typeface="Symbol" panose="05050102010706020507" pitchFamily="18" charset="2"/>
              </a:rPr>
              <a:t>（</a:t>
            </a:r>
            <a:r>
              <a:rPr kumimoji="1" lang="en-US" altLang="zh-CN" sz="2400" i="1" dirty="0" err="1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  <a:sym typeface="Symbol" panose="05050102010706020507" pitchFamily="18" charset="2"/>
              </a:rPr>
              <a:t>ortho</a:t>
            </a:r>
            <a:r>
              <a:rPr kumimoji="1" lang="en-US" altLang="zh-CN" sz="2400" i="1" dirty="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  <a:sym typeface="Symbol" panose="05050102010706020507" pitchFamily="18" charset="2"/>
              </a:rPr>
              <a:t>-, meta-, para-</a:t>
            </a:r>
            <a:r>
              <a:rPr kumimoji="1" lang="zh-CN" altLang="en-US" sz="2400" dirty="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  <a:sym typeface="Symbol" panose="05050102010706020507" pitchFamily="18" charset="2"/>
              </a:rPr>
              <a:t>）</a:t>
            </a:r>
          </a:p>
        </p:txBody>
      </p:sp>
      <p:pic>
        <p:nvPicPr>
          <p:cNvPr id="49157" name="Picture 4">
            <a:extLst>
              <a:ext uri="{FF2B5EF4-FFF2-40B4-BE49-F238E27FC236}">
                <a16:creationId xmlns:a16="http://schemas.microsoft.com/office/drawing/2014/main" id="{4425568F-C0BB-45F8-9831-98360D0129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2925" y="3381375"/>
            <a:ext cx="3930650" cy="347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9158" name="Group 5">
            <a:extLst>
              <a:ext uri="{FF2B5EF4-FFF2-40B4-BE49-F238E27FC236}">
                <a16:creationId xmlns:a16="http://schemas.microsoft.com/office/drawing/2014/main" id="{5F34803A-1B54-4BD2-A1A9-81FD2D29C430}"/>
              </a:ext>
            </a:extLst>
          </p:cNvPr>
          <p:cNvGrpSpPr>
            <a:grpSpLocks/>
          </p:cNvGrpSpPr>
          <p:nvPr/>
        </p:nvGrpSpPr>
        <p:grpSpPr bwMode="auto">
          <a:xfrm>
            <a:off x="409575" y="4149725"/>
            <a:ext cx="3762375" cy="1300163"/>
            <a:chOff x="624" y="2873"/>
            <a:chExt cx="2933" cy="948"/>
          </a:xfrm>
        </p:grpSpPr>
        <p:grpSp>
          <p:nvGrpSpPr>
            <p:cNvPr id="49159" name="Group 6">
              <a:extLst>
                <a:ext uri="{FF2B5EF4-FFF2-40B4-BE49-F238E27FC236}">
                  <a16:creationId xmlns:a16="http://schemas.microsoft.com/office/drawing/2014/main" id="{DFC9DFEA-DA64-4E07-9348-E96FFE8655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24" y="2873"/>
              <a:ext cx="1451" cy="631"/>
              <a:chOff x="1927" y="2882"/>
              <a:chExt cx="1451" cy="631"/>
            </a:xfrm>
          </p:grpSpPr>
          <p:sp>
            <p:nvSpPr>
              <p:cNvPr id="49164" name="Line 7">
                <a:extLst>
                  <a:ext uri="{FF2B5EF4-FFF2-40B4-BE49-F238E27FC236}">
                    <a16:creationId xmlns:a16="http://schemas.microsoft.com/office/drawing/2014/main" id="{78DFB237-5107-44F1-B559-0429E74F3FB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20" y="3000"/>
                <a:ext cx="151" cy="135"/>
              </a:xfrm>
              <a:prstGeom prst="line">
                <a:avLst/>
              </a:prstGeom>
              <a:noFill/>
              <a:ln w="12700">
                <a:solidFill>
                  <a:srgbClr val="008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9165" name="Line 8">
                <a:extLst>
                  <a:ext uri="{FF2B5EF4-FFF2-40B4-BE49-F238E27FC236}">
                    <a16:creationId xmlns:a16="http://schemas.microsoft.com/office/drawing/2014/main" id="{89DF1792-CB80-4589-A858-89740D96136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80" y="3216"/>
                <a:ext cx="202" cy="118"/>
              </a:xfrm>
              <a:prstGeom prst="line">
                <a:avLst/>
              </a:prstGeom>
              <a:noFill/>
              <a:ln w="12700">
                <a:solidFill>
                  <a:srgbClr val="008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9166" name="Line 9">
                <a:extLst>
                  <a:ext uri="{FF2B5EF4-FFF2-40B4-BE49-F238E27FC236}">
                    <a16:creationId xmlns:a16="http://schemas.microsoft.com/office/drawing/2014/main" id="{48EB304C-4CC5-43BF-AA57-000CDAC8860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80" y="3264"/>
                <a:ext cx="199" cy="118"/>
              </a:xfrm>
              <a:prstGeom prst="line">
                <a:avLst/>
              </a:prstGeom>
              <a:noFill/>
              <a:ln w="12700">
                <a:solidFill>
                  <a:srgbClr val="008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9167" name="Line 10">
                <a:extLst>
                  <a:ext uri="{FF2B5EF4-FFF2-40B4-BE49-F238E27FC236}">
                    <a16:creationId xmlns:a16="http://schemas.microsoft.com/office/drawing/2014/main" id="{592379B0-4C63-44F5-8B47-0E5482C8810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27" y="3178"/>
                <a:ext cx="133" cy="216"/>
              </a:xfrm>
              <a:prstGeom prst="line">
                <a:avLst/>
              </a:prstGeom>
              <a:noFill/>
              <a:ln w="12700">
                <a:solidFill>
                  <a:srgbClr val="008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9168" name="Freeform 11">
                <a:extLst>
                  <a:ext uri="{FF2B5EF4-FFF2-40B4-BE49-F238E27FC236}">
                    <a16:creationId xmlns:a16="http://schemas.microsoft.com/office/drawing/2014/main" id="{5CD59C44-6343-4B6C-8752-E7EAB25E6F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62" y="3392"/>
                <a:ext cx="263" cy="11"/>
              </a:xfrm>
              <a:custGeom>
                <a:avLst/>
                <a:gdLst>
                  <a:gd name="T0" fmla="*/ 0 w 263"/>
                  <a:gd name="T1" fmla="*/ 0 h 11"/>
                  <a:gd name="T2" fmla="*/ 0 w 263"/>
                  <a:gd name="T3" fmla="*/ 10 h 11"/>
                  <a:gd name="T4" fmla="*/ 263 w 263"/>
                  <a:gd name="T5" fmla="*/ 11 h 11"/>
                  <a:gd name="T6" fmla="*/ 263 w 263"/>
                  <a:gd name="T7" fmla="*/ 1 h 11"/>
                  <a:gd name="T8" fmla="*/ 0 w 263"/>
                  <a:gd name="T9" fmla="*/ 0 h 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3"/>
                  <a:gd name="T16" fmla="*/ 0 h 11"/>
                  <a:gd name="T17" fmla="*/ 263 w 263"/>
                  <a:gd name="T18" fmla="*/ 11 h 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3" h="11">
                    <a:moveTo>
                      <a:pt x="0" y="0"/>
                    </a:moveTo>
                    <a:lnTo>
                      <a:pt x="0" y="10"/>
                    </a:lnTo>
                    <a:lnTo>
                      <a:pt x="263" y="11"/>
                    </a:lnTo>
                    <a:lnTo>
                      <a:pt x="263" y="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8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9169" name="Line 12">
                <a:extLst>
                  <a:ext uri="{FF2B5EF4-FFF2-40B4-BE49-F238E27FC236}">
                    <a16:creationId xmlns:a16="http://schemas.microsoft.com/office/drawing/2014/main" id="{3EFB3929-B648-47C7-82AC-46785A9EFF4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323" y="3178"/>
                <a:ext cx="132" cy="216"/>
              </a:xfrm>
              <a:prstGeom prst="line">
                <a:avLst/>
              </a:prstGeom>
              <a:noFill/>
              <a:ln w="12700">
                <a:solidFill>
                  <a:srgbClr val="008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9170" name="Line 13">
                <a:extLst>
                  <a:ext uri="{FF2B5EF4-FFF2-40B4-BE49-F238E27FC236}">
                    <a16:creationId xmlns:a16="http://schemas.microsoft.com/office/drawing/2014/main" id="{0101E1CA-FDD9-4BC8-B515-9AD73F8FC0C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2323" y="2964"/>
                <a:ext cx="132" cy="214"/>
              </a:xfrm>
              <a:prstGeom prst="line">
                <a:avLst/>
              </a:prstGeom>
              <a:noFill/>
              <a:ln w="12700">
                <a:solidFill>
                  <a:srgbClr val="008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9171" name="Freeform 14">
                <a:extLst>
                  <a:ext uri="{FF2B5EF4-FFF2-40B4-BE49-F238E27FC236}">
                    <a16:creationId xmlns:a16="http://schemas.microsoft.com/office/drawing/2014/main" id="{7845BBE1-6958-4F6C-B5C3-A626D0E4F8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62" y="2961"/>
                <a:ext cx="263" cy="11"/>
              </a:xfrm>
              <a:custGeom>
                <a:avLst/>
                <a:gdLst>
                  <a:gd name="T0" fmla="*/ 263 w 263"/>
                  <a:gd name="T1" fmla="*/ 10 h 11"/>
                  <a:gd name="T2" fmla="*/ 263 w 263"/>
                  <a:gd name="T3" fmla="*/ 0 h 11"/>
                  <a:gd name="T4" fmla="*/ 0 w 263"/>
                  <a:gd name="T5" fmla="*/ 1 h 11"/>
                  <a:gd name="T6" fmla="*/ 0 w 263"/>
                  <a:gd name="T7" fmla="*/ 11 h 11"/>
                  <a:gd name="T8" fmla="*/ 263 w 263"/>
                  <a:gd name="T9" fmla="*/ 10 h 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3"/>
                  <a:gd name="T16" fmla="*/ 0 h 11"/>
                  <a:gd name="T17" fmla="*/ 263 w 263"/>
                  <a:gd name="T18" fmla="*/ 11 h 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3" h="11">
                    <a:moveTo>
                      <a:pt x="263" y="10"/>
                    </a:moveTo>
                    <a:lnTo>
                      <a:pt x="263" y="0"/>
                    </a:lnTo>
                    <a:lnTo>
                      <a:pt x="0" y="1"/>
                    </a:lnTo>
                    <a:lnTo>
                      <a:pt x="0" y="11"/>
                    </a:lnTo>
                    <a:lnTo>
                      <a:pt x="263" y="10"/>
                    </a:lnTo>
                    <a:close/>
                  </a:path>
                </a:pathLst>
              </a:custGeom>
              <a:solidFill>
                <a:srgbClr val="008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9172" name="Line 15">
                <a:extLst>
                  <a:ext uri="{FF2B5EF4-FFF2-40B4-BE49-F238E27FC236}">
                    <a16:creationId xmlns:a16="http://schemas.microsoft.com/office/drawing/2014/main" id="{808CEC71-BC5C-4BC5-A1EB-BA3238928F3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927" y="2964"/>
                <a:ext cx="133" cy="214"/>
              </a:xfrm>
              <a:prstGeom prst="line">
                <a:avLst/>
              </a:prstGeom>
              <a:noFill/>
              <a:ln w="12700">
                <a:solidFill>
                  <a:srgbClr val="008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9173" name="Line 16">
                <a:extLst>
                  <a:ext uri="{FF2B5EF4-FFF2-40B4-BE49-F238E27FC236}">
                    <a16:creationId xmlns:a16="http://schemas.microsoft.com/office/drawing/2014/main" id="{6140DB9B-EA1F-4F8F-839B-1D0667A20F4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2455" y="3178"/>
                <a:ext cx="250" cy="2"/>
              </a:xfrm>
              <a:prstGeom prst="line">
                <a:avLst/>
              </a:prstGeom>
              <a:noFill/>
              <a:ln w="12700">
                <a:solidFill>
                  <a:srgbClr val="008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9174" name="Rectangle 17">
                <a:extLst>
                  <a:ext uri="{FF2B5EF4-FFF2-40B4-BE49-F238E27FC236}">
                    <a16:creationId xmlns:a16="http://schemas.microsoft.com/office/drawing/2014/main" id="{D92CF41F-27A2-451A-AB48-7AC2B589F0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18" y="3108"/>
                <a:ext cx="177" cy="19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zh-CN" altLang="en-US" sz="1800">
                  <a:latin typeface="Arial" panose="020B0604020202020204" pitchFamily="34" charset="0"/>
                </a:endParaRPr>
              </a:p>
            </p:txBody>
          </p:sp>
          <p:sp>
            <p:nvSpPr>
              <p:cNvPr id="49175" name="Rectangle 18">
                <a:extLst>
                  <a:ext uri="{FF2B5EF4-FFF2-40B4-BE49-F238E27FC236}">
                    <a16:creationId xmlns:a16="http://schemas.microsoft.com/office/drawing/2014/main" id="{03284C92-7DB4-46C0-B7A8-0490EEA349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50" y="3119"/>
                <a:ext cx="104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kumimoji="1" lang="en-US" altLang="zh-CN" sz="1800">
                    <a:solidFill>
                      <a:srgbClr val="008000"/>
                    </a:solidFill>
                    <a:latin typeface="Arial" panose="020B0604020202020204" pitchFamily="34" charset="0"/>
                  </a:rPr>
                  <a:t>C</a:t>
                </a:r>
                <a:endParaRPr kumimoji="1" lang="en-US" altLang="zh-CN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49176" name="Rectangle 19">
                <a:extLst>
                  <a:ext uri="{FF2B5EF4-FFF2-40B4-BE49-F238E27FC236}">
                    <a16:creationId xmlns:a16="http://schemas.microsoft.com/office/drawing/2014/main" id="{E5F5D4F2-FC2A-45A9-BEDC-661EFD06F7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74" y="2882"/>
                <a:ext cx="177" cy="19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zh-CN" altLang="en-US" sz="1800">
                  <a:latin typeface="Arial" panose="020B0604020202020204" pitchFamily="34" charset="0"/>
                </a:endParaRPr>
              </a:p>
            </p:txBody>
          </p:sp>
          <p:sp>
            <p:nvSpPr>
              <p:cNvPr id="49177" name="Rectangle 20">
                <a:extLst>
                  <a:ext uri="{FF2B5EF4-FFF2-40B4-BE49-F238E27FC236}">
                    <a16:creationId xmlns:a16="http://schemas.microsoft.com/office/drawing/2014/main" id="{2D0F0B8F-560D-404B-A45F-2F18193B1F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06" y="2893"/>
                <a:ext cx="104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kumimoji="1" lang="en-US" altLang="zh-CN" sz="1800">
                    <a:solidFill>
                      <a:srgbClr val="008000"/>
                    </a:solidFill>
                    <a:latin typeface="Arial" panose="020B0604020202020204" pitchFamily="34" charset="0"/>
                  </a:rPr>
                  <a:t>C</a:t>
                </a:r>
                <a:endParaRPr kumimoji="1" lang="en-US" altLang="zh-CN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49178" name="Rectangle 21">
                <a:extLst>
                  <a:ext uri="{FF2B5EF4-FFF2-40B4-BE49-F238E27FC236}">
                    <a16:creationId xmlns:a16="http://schemas.microsoft.com/office/drawing/2014/main" id="{3AE7FA2D-3FB7-4869-AB45-240A0E7428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24" y="2882"/>
                <a:ext cx="177" cy="19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zh-CN" altLang="en-US" sz="1800">
                  <a:latin typeface="Arial" panose="020B0604020202020204" pitchFamily="34" charset="0"/>
                </a:endParaRPr>
              </a:p>
            </p:txBody>
          </p:sp>
          <p:sp>
            <p:nvSpPr>
              <p:cNvPr id="49179" name="Rectangle 22">
                <a:extLst>
                  <a:ext uri="{FF2B5EF4-FFF2-40B4-BE49-F238E27FC236}">
                    <a16:creationId xmlns:a16="http://schemas.microsoft.com/office/drawing/2014/main" id="{4A5AA5E6-BFD6-4589-8865-1EB889CD7B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56" y="2893"/>
                <a:ext cx="104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kumimoji="1" lang="en-US" altLang="zh-CN" sz="1800">
                    <a:solidFill>
                      <a:srgbClr val="008000"/>
                    </a:solidFill>
                    <a:latin typeface="Arial" panose="020B0604020202020204" pitchFamily="34" charset="0"/>
                  </a:rPr>
                  <a:t>H</a:t>
                </a:r>
                <a:endParaRPr kumimoji="1" lang="en-US" altLang="zh-CN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49180" name="Rectangle 23">
                <a:extLst>
                  <a:ext uri="{FF2B5EF4-FFF2-40B4-BE49-F238E27FC236}">
                    <a16:creationId xmlns:a16="http://schemas.microsoft.com/office/drawing/2014/main" id="{2F8A7640-6C49-4236-9793-257D4F20C3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93" y="2947"/>
                <a:ext cx="121" cy="1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zh-CN" altLang="en-US" sz="1800">
                  <a:latin typeface="Arial" panose="020B0604020202020204" pitchFamily="34" charset="0"/>
                </a:endParaRPr>
              </a:p>
            </p:txBody>
          </p:sp>
          <p:sp>
            <p:nvSpPr>
              <p:cNvPr id="49181" name="Rectangle 24">
                <a:extLst>
                  <a:ext uri="{FF2B5EF4-FFF2-40B4-BE49-F238E27FC236}">
                    <a16:creationId xmlns:a16="http://schemas.microsoft.com/office/drawing/2014/main" id="{4E74E83B-A5AE-4DD3-BC7B-B21C66389C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87" y="2976"/>
                <a:ext cx="58" cy="1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kumimoji="1" lang="en-US" altLang="zh-CN" sz="1300">
                    <a:solidFill>
                      <a:srgbClr val="008000"/>
                    </a:solidFill>
                    <a:latin typeface="Arial" panose="020B0604020202020204" pitchFamily="34" charset="0"/>
                  </a:rPr>
                  <a:t>3</a:t>
                </a:r>
                <a:endParaRPr kumimoji="1" lang="en-US" altLang="zh-CN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49182" name="Rectangle 25">
                <a:extLst>
                  <a:ext uri="{FF2B5EF4-FFF2-40B4-BE49-F238E27FC236}">
                    <a16:creationId xmlns:a16="http://schemas.microsoft.com/office/drawing/2014/main" id="{8CDC7469-C212-4115-BC98-C999790040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37" y="3296"/>
                <a:ext cx="177" cy="19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zh-CN" altLang="en-US" sz="1800">
                  <a:latin typeface="Arial" panose="020B0604020202020204" pitchFamily="34" charset="0"/>
                </a:endParaRPr>
              </a:p>
            </p:txBody>
          </p:sp>
          <p:sp>
            <p:nvSpPr>
              <p:cNvPr id="49183" name="Rectangle 26">
                <a:extLst>
                  <a:ext uri="{FF2B5EF4-FFF2-40B4-BE49-F238E27FC236}">
                    <a16:creationId xmlns:a16="http://schemas.microsoft.com/office/drawing/2014/main" id="{6EF64374-CC09-4F2C-A303-71D510A3DB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20" y="3312"/>
                <a:ext cx="112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kumimoji="1" lang="en-US" altLang="zh-CN" sz="1800">
                    <a:solidFill>
                      <a:srgbClr val="008000"/>
                    </a:solidFill>
                    <a:latin typeface="Arial" panose="020B0604020202020204" pitchFamily="34" charset="0"/>
                  </a:rPr>
                  <a:t>O</a:t>
                </a:r>
                <a:endParaRPr kumimoji="1" lang="en-US" altLang="zh-CN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49184" name="Rectangle 27">
                <a:extLst>
                  <a:ext uri="{FF2B5EF4-FFF2-40B4-BE49-F238E27FC236}">
                    <a16:creationId xmlns:a16="http://schemas.microsoft.com/office/drawing/2014/main" id="{DCB38834-2DEC-4A10-BBBC-72FBDF2ABA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87" y="3296"/>
                <a:ext cx="177" cy="19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zh-CN" altLang="en-US" sz="1800">
                  <a:latin typeface="Arial" panose="020B0604020202020204" pitchFamily="34" charset="0"/>
                </a:endParaRPr>
              </a:p>
            </p:txBody>
          </p:sp>
          <p:sp>
            <p:nvSpPr>
              <p:cNvPr id="49185" name="Rectangle 28">
                <a:extLst>
                  <a:ext uri="{FF2B5EF4-FFF2-40B4-BE49-F238E27FC236}">
                    <a16:creationId xmlns:a16="http://schemas.microsoft.com/office/drawing/2014/main" id="{61C1BBD0-57E1-44D6-A008-D2C67F3312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57" y="3361"/>
                <a:ext cx="121" cy="1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zh-CN" altLang="en-US" sz="1800">
                  <a:latin typeface="Arial" panose="020B0604020202020204" pitchFamily="34" charset="0"/>
                </a:endParaRPr>
              </a:p>
            </p:txBody>
          </p:sp>
          <p:sp>
            <p:nvSpPr>
              <p:cNvPr id="49186" name="Oval 29">
                <a:extLst>
                  <a:ext uri="{FF2B5EF4-FFF2-40B4-BE49-F238E27FC236}">
                    <a16:creationId xmlns:a16="http://schemas.microsoft.com/office/drawing/2014/main" id="{4FA0FBC8-8287-412D-8B6B-8A0A0693C313}"/>
                  </a:ext>
                </a:extLst>
              </p:cNvPr>
              <p:cNvSpPr>
                <a:spLocks noChangeArrowheads="1"/>
              </p:cNvSpPr>
              <p:nvPr/>
            </p:nvSpPr>
            <p:spPr bwMode="ltGray">
              <a:xfrm>
                <a:off x="2064" y="3072"/>
                <a:ext cx="240" cy="240"/>
              </a:xfrm>
              <a:prstGeom prst="ellipse">
                <a:avLst/>
              </a:prstGeom>
              <a:solidFill>
                <a:schemeClr val="bg2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zh-CN" altLang="en-US" sz="18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49160" name="Line 30">
              <a:extLst>
                <a:ext uri="{FF2B5EF4-FFF2-40B4-BE49-F238E27FC236}">
                  <a16:creationId xmlns:a16="http://schemas.microsoft.com/office/drawing/2014/main" id="{EC52B0FD-A0F8-4C98-B5A3-AF5B7E5D7BCD}"/>
                </a:ext>
              </a:extLst>
            </p:cNvPr>
            <p:cNvSpPr>
              <a:spLocks noChangeShapeType="1"/>
            </p:cNvSpPr>
            <p:nvPr/>
          </p:nvSpPr>
          <p:spPr bwMode="ltGray">
            <a:xfrm flipV="1">
              <a:off x="1968" y="3120"/>
              <a:ext cx="240" cy="240"/>
            </a:xfrm>
            <a:prstGeom prst="line">
              <a:avLst/>
            </a:prstGeom>
            <a:noFill/>
            <a:ln w="9525">
              <a:solidFill>
                <a:srgbClr val="FF00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9161" name="Line 31">
              <a:extLst>
                <a:ext uri="{FF2B5EF4-FFF2-40B4-BE49-F238E27FC236}">
                  <a16:creationId xmlns:a16="http://schemas.microsoft.com/office/drawing/2014/main" id="{F939AE52-9CD9-486B-A99C-2BD894EA30A7}"/>
                </a:ext>
              </a:extLst>
            </p:cNvPr>
            <p:cNvSpPr>
              <a:spLocks noChangeShapeType="1"/>
            </p:cNvSpPr>
            <p:nvPr/>
          </p:nvSpPr>
          <p:spPr bwMode="ltGray">
            <a:xfrm flipH="1">
              <a:off x="1488" y="3360"/>
              <a:ext cx="144" cy="144"/>
            </a:xfrm>
            <a:prstGeom prst="line">
              <a:avLst/>
            </a:prstGeom>
            <a:noFill/>
            <a:ln w="9525">
              <a:solidFill>
                <a:srgbClr val="FF00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9162" name="Rectangle 32">
              <a:extLst>
                <a:ext uri="{FF2B5EF4-FFF2-40B4-BE49-F238E27FC236}">
                  <a16:creationId xmlns:a16="http://schemas.microsoft.com/office/drawing/2014/main" id="{4CB87031-74C6-469E-830F-3BFBCB3F3D4E}"/>
                </a:ext>
              </a:extLst>
            </p:cNvPr>
            <p:cNvSpPr>
              <a:spLocks noChangeArrowheads="1"/>
            </p:cNvSpPr>
            <p:nvPr/>
          </p:nvSpPr>
          <p:spPr bwMode="ltGray">
            <a:xfrm>
              <a:off x="2256" y="2976"/>
              <a:ext cx="1301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800" i="1">
                  <a:solidFill>
                    <a:srgbClr val="000000"/>
                  </a:solidFill>
                  <a:latin typeface="Times New Roman" panose="02020603050405020304" pitchFamily="18" charset="0"/>
                </a:rPr>
                <a:t>n</a:t>
              </a:r>
              <a:r>
                <a:rPr kumimoji="1" lang="en-US" altLang="zh-CN" b="1">
                  <a:solidFill>
                    <a:srgbClr val="000000"/>
                  </a:solidFill>
                  <a:latin typeface="Symbol" panose="05050102010706020507" pitchFamily="18" charset="2"/>
                </a:rPr>
                <a:t>→ </a:t>
              </a:r>
              <a:r>
                <a:rPr kumimoji="1" lang="en-US" altLang="zh-CN" sz="2800">
                  <a:solidFill>
                    <a:srgbClr val="000000"/>
                  </a:solidFill>
                  <a:latin typeface="Symbol" panose="05050102010706020507" pitchFamily="18" charset="2"/>
                </a:rPr>
                <a:t>p*</a:t>
              </a:r>
              <a:r>
                <a:rPr kumimoji="1" lang="en-US" altLang="zh-CN" sz="2800" i="1">
                  <a:solidFill>
                    <a:srgbClr val="000000"/>
                  </a:solidFill>
                  <a:latin typeface="Symbol" panose="05050102010706020507" pitchFamily="18" charset="2"/>
                </a:rPr>
                <a:t> </a:t>
              </a:r>
              <a:r>
                <a:rPr kumimoji="1" lang="en-US" altLang="zh-CN" sz="2400">
                  <a:solidFill>
                    <a:srgbClr val="FF0000"/>
                  </a:solidFill>
                  <a:latin typeface="宋体" panose="02010600030101010101" pitchFamily="2" charset="-122"/>
                </a:rPr>
                <a:t>;</a:t>
              </a:r>
              <a:r>
                <a:rPr kumimoji="1" lang="en-US" altLang="zh-CN" sz="2800" i="1">
                  <a:solidFill>
                    <a:srgbClr val="000000"/>
                  </a:solidFill>
                  <a:latin typeface="Symbol" panose="05050102010706020507" pitchFamily="18" charset="2"/>
                </a:rPr>
                <a:t> </a:t>
              </a:r>
              <a:r>
                <a:rPr kumimoji="1" lang="en-US" altLang="zh-CN" sz="2400" i="1">
                  <a:solidFill>
                    <a:srgbClr val="FF0000"/>
                  </a:solidFill>
                  <a:latin typeface="Times New Roman" panose="02020603050405020304" pitchFamily="18" charset="0"/>
                </a:rPr>
                <a:t>R</a:t>
              </a:r>
              <a:r>
                <a:rPr kumimoji="1" lang="zh-CN" altLang="en-US" sz="2400">
                  <a:solidFill>
                    <a:srgbClr val="FF0000"/>
                  </a:solidFill>
                  <a:latin typeface="宋体" panose="02010600030101010101" pitchFamily="2" charset="-122"/>
                </a:rPr>
                <a:t>带</a:t>
              </a:r>
            </a:p>
          </p:txBody>
        </p:sp>
        <p:sp>
          <p:nvSpPr>
            <p:cNvPr id="49163" name="Rectangle 33">
              <a:extLst>
                <a:ext uri="{FF2B5EF4-FFF2-40B4-BE49-F238E27FC236}">
                  <a16:creationId xmlns:a16="http://schemas.microsoft.com/office/drawing/2014/main" id="{E345A121-D8E5-438A-99D7-AB900DB3C063}"/>
                </a:ext>
              </a:extLst>
            </p:cNvPr>
            <p:cNvSpPr>
              <a:spLocks noChangeArrowheads="1"/>
            </p:cNvSpPr>
            <p:nvPr/>
          </p:nvSpPr>
          <p:spPr bwMode="ltGray">
            <a:xfrm>
              <a:off x="1296" y="3456"/>
              <a:ext cx="1379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800">
                  <a:solidFill>
                    <a:srgbClr val="000000"/>
                  </a:solidFill>
                  <a:latin typeface="Symbol" panose="05050102010706020507" pitchFamily="18" charset="2"/>
                </a:rPr>
                <a:t>p</a:t>
              </a:r>
              <a:r>
                <a:rPr kumimoji="1" lang="en-US" altLang="zh-CN" sz="2800" i="1">
                  <a:solidFill>
                    <a:srgbClr val="000000"/>
                  </a:solidFill>
                  <a:latin typeface="Times New Roman" panose="02020603050405020304" pitchFamily="18" charset="0"/>
                </a:rPr>
                <a:t> </a:t>
              </a:r>
              <a:r>
                <a:rPr kumimoji="1" lang="en-US" altLang="zh-CN" b="1">
                  <a:solidFill>
                    <a:srgbClr val="000000"/>
                  </a:solidFill>
                  <a:latin typeface="Symbol" panose="05050102010706020507" pitchFamily="18" charset="2"/>
                </a:rPr>
                <a:t>→ </a:t>
              </a:r>
              <a:r>
                <a:rPr kumimoji="1" lang="en-US" altLang="zh-CN" sz="2800">
                  <a:solidFill>
                    <a:srgbClr val="000000"/>
                  </a:solidFill>
                  <a:latin typeface="Symbol" panose="05050102010706020507" pitchFamily="18" charset="2"/>
                </a:rPr>
                <a:t>p*</a:t>
              </a:r>
              <a:r>
                <a:rPr kumimoji="1" lang="en-US" altLang="zh-CN" sz="2800" i="1">
                  <a:solidFill>
                    <a:srgbClr val="000000"/>
                  </a:solidFill>
                  <a:latin typeface="Symbol" panose="05050102010706020507" pitchFamily="18" charset="2"/>
                </a:rPr>
                <a:t> </a:t>
              </a:r>
              <a:r>
                <a:rPr kumimoji="1" lang="en-US" altLang="zh-CN" sz="2400">
                  <a:solidFill>
                    <a:srgbClr val="FF0000"/>
                  </a:solidFill>
                  <a:latin typeface="宋体" panose="02010600030101010101" pitchFamily="2" charset="-122"/>
                </a:rPr>
                <a:t>;</a:t>
              </a:r>
              <a:r>
                <a:rPr kumimoji="1" lang="en-US" altLang="zh-CN" sz="2800" i="1">
                  <a:solidFill>
                    <a:srgbClr val="000000"/>
                  </a:solidFill>
                  <a:latin typeface="Symbol" panose="05050102010706020507" pitchFamily="18" charset="2"/>
                </a:rPr>
                <a:t> </a:t>
              </a:r>
              <a:r>
                <a:rPr kumimoji="1" lang="en-US" altLang="zh-CN" sz="2400" i="1">
                  <a:solidFill>
                    <a:srgbClr val="FF0000"/>
                  </a:solidFill>
                  <a:latin typeface="Times New Roman" panose="02020603050405020304" pitchFamily="18" charset="0"/>
                </a:rPr>
                <a:t>K</a:t>
              </a:r>
              <a:r>
                <a:rPr kumimoji="1" lang="zh-CN" altLang="en-US" sz="2400">
                  <a:solidFill>
                    <a:srgbClr val="FF0000"/>
                  </a:solidFill>
                  <a:latin typeface="宋体" panose="02010600030101010101" pitchFamily="2" charset="-122"/>
                </a:rPr>
                <a:t>带</a:t>
              </a:r>
            </a:p>
          </p:txBody>
        </p:sp>
      </p:grpSp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D3380E31-C6D9-4D98-8A31-6E4EA8231CB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p:transition advTm="58484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05" x="2795588" y="5889625"/>
          <p14:tracePt t="220" x="2787650" y="5770563"/>
          <p14:tracePt t="227" x="2778125" y="5684838"/>
          <p14:tracePt t="236" x="2770188" y="5634038"/>
          <p14:tracePt t="244" x="2770188" y="5591175"/>
          <p14:tracePt t="252" x="2770188" y="5565775"/>
          <p14:tracePt t="260" x="2762250" y="5472113"/>
          <p14:tracePt t="268" x="2744788" y="5430838"/>
          <p14:tracePt t="277" x="2744788" y="5353050"/>
          <p14:tracePt t="286" x="2736850" y="5286375"/>
          <p14:tracePt t="295" x="2727325" y="5226050"/>
          <p14:tracePt t="303" x="2727325" y="5149850"/>
          <p14:tracePt t="310" x="2719388" y="5081588"/>
          <p14:tracePt t="321" x="2711450" y="5022850"/>
          <p14:tracePt t="327" x="2711450" y="4962525"/>
          <p14:tracePt t="337" x="2701925" y="4911725"/>
          <p14:tracePt t="342" x="2701925" y="4894263"/>
          <p14:tracePt t="355" x="2693988" y="4868863"/>
          <p14:tracePt t="358" x="2693988" y="4843463"/>
          <p14:tracePt t="375" x="2686050" y="4835525"/>
          <p14:tracePt t="382" x="2686050" y="4827588"/>
          <p14:tracePt t="391" x="2676525" y="4827588"/>
          <p14:tracePt t="400" x="2676525" y="4810125"/>
          <p14:tracePt t="406" x="2676525" y="4802188"/>
          <p14:tracePt t="422" x="2668588" y="4802188"/>
          <p14:tracePt t="438" x="2668588" y="4792663"/>
          <p14:tracePt t="2275" x="2660650" y="4792663"/>
          <p14:tracePt t="2285" x="2651125" y="4792663"/>
          <p14:tracePt t="2308" x="2643188" y="4792663"/>
          <p14:tracePt t="2316" x="2633663" y="4792663"/>
          <p14:tracePt t="2324" x="2625725" y="4792663"/>
          <p14:tracePt t="2332" x="2608263" y="4792663"/>
          <p14:tracePt t="2340" x="2582863" y="4802188"/>
          <p14:tracePt t="2348" x="2566988" y="4810125"/>
          <p14:tracePt t="2356" x="2532063" y="4818063"/>
          <p14:tracePt t="2364" x="2506663" y="4827588"/>
          <p14:tracePt t="2372" x="2473325" y="4835525"/>
          <p14:tracePt t="2380" x="2430463" y="4835525"/>
          <p14:tracePt t="2388" x="2371725" y="4860925"/>
          <p14:tracePt t="2396" x="2319338" y="4868863"/>
          <p14:tracePt t="2404" x="2286000" y="4878388"/>
          <p14:tracePt t="2412" x="2260600" y="4886325"/>
          <p14:tracePt t="2420" x="2227263" y="4886325"/>
          <p14:tracePt t="2428" x="2174875" y="4903788"/>
          <p14:tracePt t="2436" x="2124075" y="4903788"/>
          <p14:tracePt t="2444" x="2090738" y="4911725"/>
          <p14:tracePt t="2452" x="2039938" y="4919663"/>
          <p14:tracePt t="2460" x="1997075" y="4929188"/>
          <p14:tracePt t="2468" x="1946275" y="4937125"/>
          <p14:tracePt t="2476" x="1903413" y="4937125"/>
          <p14:tracePt t="2484" x="1860550" y="4937125"/>
          <p14:tracePt t="2492" x="1801813" y="4946650"/>
          <p14:tracePt t="2500" x="1741488" y="4946650"/>
          <p14:tracePt t="2508" x="1690688" y="4946650"/>
          <p14:tracePt t="2516" x="1631950" y="4954588"/>
          <p14:tracePt t="2525" x="1530350" y="4954588"/>
          <p14:tracePt t="2532" x="1452563" y="4954588"/>
          <p14:tracePt t="2540" x="1360488" y="4962525"/>
          <p14:tracePt t="2551" x="1257300" y="4962525"/>
          <p14:tracePt t="2558" x="1216025" y="4962525"/>
          <p14:tracePt t="2564" x="1112838" y="4962525"/>
          <p14:tracePt t="2574" x="1069975" y="4979988"/>
          <p14:tracePt t="2582" x="985838" y="4979988"/>
          <p14:tracePt t="2590" x="952500" y="4979988"/>
          <p14:tracePt t="2598" x="917575" y="4979988"/>
          <p14:tracePt t="2606" x="884238" y="4979988"/>
          <p14:tracePt t="2614" x="866775" y="4979988"/>
          <p14:tracePt t="2622" x="841375" y="4979988"/>
          <p14:tracePt t="2630" x="833438" y="4979988"/>
          <p14:tracePt t="2638" x="815975" y="4979988"/>
          <p14:tracePt t="2646" x="798513" y="4979988"/>
          <p14:tracePt t="2662" x="781050" y="4979988"/>
          <p14:tracePt t="2670" x="755650" y="4972050"/>
          <p14:tracePt t="2680" x="747713" y="4962525"/>
          <p14:tracePt t="2689" x="722313" y="4954588"/>
          <p14:tracePt t="2693" x="688975" y="4946650"/>
          <p14:tracePt t="2702" x="663575" y="4937125"/>
          <p14:tracePt t="2710" x="636588" y="4929188"/>
          <p14:tracePt t="2718" x="620713" y="4919663"/>
          <p14:tracePt t="2726" x="585788" y="4903788"/>
          <p14:tracePt t="2734" x="519113" y="4878388"/>
          <p14:tracePt t="2742" x="484188" y="4860925"/>
          <p14:tracePt t="2750" x="441325" y="4835525"/>
          <p14:tracePt t="2758" x="400050" y="4810125"/>
          <p14:tracePt t="2766" x="374650" y="4792663"/>
          <p14:tracePt t="2774" x="339725" y="4775200"/>
          <p14:tracePt t="2782" x="322263" y="4759325"/>
          <p14:tracePt t="2790" x="306388" y="4749800"/>
          <p14:tracePt t="2798" x="296863" y="4733925"/>
          <p14:tracePt t="2808" x="280988" y="4716463"/>
          <p14:tracePt t="2814" x="271463" y="4699000"/>
          <p14:tracePt t="2824" x="263525" y="4683125"/>
          <p14:tracePt t="2830" x="263525" y="4657725"/>
          <p14:tracePt t="2840" x="255588" y="4630738"/>
          <p14:tracePt t="2846" x="246063" y="4597400"/>
          <p14:tracePt t="2859" x="246063" y="4579938"/>
          <p14:tracePt t="2864" x="238125" y="4554538"/>
          <p14:tracePt t="2874" x="238125" y="4521200"/>
          <p14:tracePt t="2881" x="230188" y="4495800"/>
          <p14:tracePt t="2890" x="230188" y="4470400"/>
          <p14:tracePt t="2897" x="230188" y="4445000"/>
          <p14:tracePt t="2906" x="220663" y="4410075"/>
          <p14:tracePt t="2912" x="220663" y="4402138"/>
          <p14:tracePt t="2920" x="220663" y="4376738"/>
          <p14:tracePt t="2938" x="220663" y="4341813"/>
          <p14:tracePt t="2944" x="220663" y="4325938"/>
          <p14:tracePt t="2953" x="220663" y="4316413"/>
          <p14:tracePt t="2960" x="220663" y="4308475"/>
          <p14:tracePt t="2969" x="220663" y="4300538"/>
          <p14:tracePt t="2977" x="220663" y="4291013"/>
          <p14:tracePt t="2993" x="220663" y="4283075"/>
          <p14:tracePt t="3002" x="220663" y="4275138"/>
          <p14:tracePt t="3008" x="220663" y="4265613"/>
          <p14:tracePt t="3017" x="220663" y="4257675"/>
          <p14:tracePt t="3025" x="220663" y="4240213"/>
          <p14:tracePt t="3040" x="220663" y="4232275"/>
          <p14:tracePt t="3048" x="230188" y="4214813"/>
          <p14:tracePt t="3058" x="238125" y="4206875"/>
          <p14:tracePt t="3064" x="238125" y="4197350"/>
          <p14:tracePt t="3072" x="246063" y="4189413"/>
          <p14:tracePt t="3088" x="246063" y="4171950"/>
          <p14:tracePt t="3096" x="263525" y="4156075"/>
          <p14:tracePt t="3106" x="271463" y="4146550"/>
          <p14:tracePt t="3112" x="288925" y="4138613"/>
          <p14:tracePt t="3122" x="296863" y="4121150"/>
          <p14:tracePt t="3130" x="314325" y="4113213"/>
          <p14:tracePt t="3138" x="339725" y="4087813"/>
          <p14:tracePt t="3146" x="357188" y="4087813"/>
          <p14:tracePt t="3154" x="382588" y="4062413"/>
          <p14:tracePt t="3162" x="425450" y="4037013"/>
          <p14:tracePt t="3170" x="458788" y="4019550"/>
          <p14:tracePt t="3178" x="492125" y="4002088"/>
          <p14:tracePt t="3188" x="519113" y="3986213"/>
          <p14:tracePt t="3194" x="560388" y="3976688"/>
          <p14:tracePt t="3203" x="628650" y="3951288"/>
          <p14:tracePt t="3211" x="671513" y="3943350"/>
          <p14:tracePt t="3219" x="722313" y="3935413"/>
          <p14:tracePt t="3227" x="781050" y="3908425"/>
          <p14:tracePt t="3236" x="841375" y="3900488"/>
          <p14:tracePt t="3244" x="858838" y="3900488"/>
          <p14:tracePt t="3252" x="942975" y="3892550"/>
          <p14:tracePt t="3260" x="968375" y="3883025"/>
          <p14:tracePt t="3267" x="1028700" y="3883025"/>
          <p14:tracePt t="3275" x="1087438" y="3875088"/>
          <p14:tracePt t="3283" x="1130300" y="3875088"/>
          <p14:tracePt t="3292" x="1206500" y="3875088"/>
          <p14:tracePt t="3298" x="1266825" y="3875088"/>
          <p14:tracePt t="3306" x="1333500" y="3883025"/>
          <p14:tracePt t="3315" x="1393825" y="3883025"/>
          <p14:tracePt t="3323" x="1444625" y="3900488"/>
          <p14:tracePt t="3331" x="1512888" y="3917950"/>
          <p14:tracePt t="3338" x="1581150" y="3935413"/>
          <p14:tracePt t="3346" x="1622425" y="3943350"/>
          <p14:tracePt t="3354" x="1700213" y="3976688"/>
          <p14:tracePt t="3362" x="1784350" y="3994150"/>
          <p14:tracePt t="3370" x="1860550" y="4027488"/>
          <p14:tracePt t="3378" x="1911350" y="4052888"/>
          <p14:tracePt t="3387" x="1971675" y="4079875"/>
          <p14:tracePt t="3395" x="2047875" y="4113213"/>
          <p14:tracePt t="3404" x="2082800" y="4130675"/>
          <p14:tracePt t="3412" x="2108200" y="4146550"/>
          <p14:tracePt t="3420" x="2133600" y="4171950"/>
          <p14:tracePt t="3429" x="2159000" y="4197350"/>
          <p14:tracePt t="3435" x="2166938" y="4206875"/>
          <p14:tracePt t="3444" x="2174875" y="4224338"/>
          <p14:tracePt t="3452" x="2174875" y="4232275"/>
          <p14:tracePt t="3460" x="2174875" y="4240213"/>
          <p14:tracePt t="3468" x="2184400" y="4265613"/>
          <p14:tracePt t="3476" x="2184400" y="4283075"/>
          <p14:tracePt t="3484" x="2192338" y="4308475"/>
          <p14:tracePt t="3492" x="2200275" y="4333875"/>
          <p14:tracePt t="3501" x="2209800" y="4368800"/>
          <p14:tracePt t="3508" x="2235200" y="4427538"/>
          <p14:tracePt t="3516" x="2243138" y="4452938"/>
          <p14:tracePt t="3524" x="2252663" y="4478338"/>
          <p14:tracePt t="3532" x="2260600" y="4503738"/>
          <p14:tracePt t="3540" x="2268538" y="4513263"/>
          <p14:tracePt t="3548" x="2278063" y="4538663"/>
          <p14:tracePt t="3556" x="2286000" y="4554538"/>
          <p14:tracePt t="3564" x="2286000" y="4572000"/>
          <p14:tracePt t="3572" x="2293938" y="4589463"/>
          <p14:tracePt t="3580" x="2303463" y="4605338"/>
          <p14:tracePt t="3588" x="2303463" y="4630738"/>
          <p14:tracePt t="3596" x="2311400" y="4648200"/>
          <p14:tracePt t="3604" x="2319338" y="4699000"/>
          <p14:tracePt t="3612" x="2328863" y="4724400"/>
          <p14:tracePt t="3620" x="2336800" y="4749800"/>
          <p14:tracePt t="3630" x="2336800" y="4784725"/>
          <p14:tracePt t="3635" x="2336800" y="4802188"/>
          <p14:tracePt t="3644" x="2344738" y="4818063"/>
          <p14:tracePt t="3652" x="2344738" y="4843463"/>
          <p14:tracePt t="3662" x="2354263" y="4878388"/>
          <p14:tracePt t="3668" x="2362200" y="4894263"/>
          <p14:tracePt t="3678" x="2362200" y="4911725"/>
          <p14:tracePt t="3687" x="2371725" y="4937125"/>
          <p14:tracePt t="3694" x="2371725" y="4946650"/>
          <p14:tracePt t="3702" x="2371725" y="4954588"/>
          <p14:tracePt t="3710" x="2371725" y="4962525"/>
          <p14:tracePt t="3719" x="2371725" y="4972050"/>
          <p14:tracePt t="3727" x="2371725" y="4979988"/>
          <p14:tracePt t="3735" x="2371725" y="4987925"/>
          <p14:tracePt t="3752" x="2371725" y="4997450"/>
          <p14:tracePt t="3776" x="2371725" y="5005388"/>
          <p14:tracePt t="3799" x="2371725" y="5013325"/>
          <p14:tracePt t="3839" x="2371725" y="5022850"/>
          <p14:tracePt t="3854" x="2362200" y="5022850"/>
          <p14:tracePt t="3862" x="2362200" y="5030788"/>
          <p14:tracePt t="3870" x="2344738" y="5030788"/>
          <p14:tracePt t="3879" x="2328863" y="5038725"/>
          <p14:tracePt t="3886" x="2311400" y="5048250"/>
          <p14:tracePt t="3894" x="2278063" y="5048250"/>
          <p14:tracePt t="3903" x="2243138" y="5048250"/>
          <p14:tracePt t="3910" x="2200275" y="5048250"/>
          <p14:tracePt t="3918" x="2149475" y="5048250"/>
          <p14:tracePt t="3926" x="2116138" y="5048250"/>
          <p14:tracePt t="3935" x="2022475" y="5048250"/>
          <p14:tracePt t="3942" x="1954213" y="5048250"/>
          <p14:tracePt t="3950" x="1870075" y="5048250"/>
          <p14:tracePt t="3958" x="1809750" y="5048250"/>
          <p14:tracePt t="3968" x="1766888" y="5048250"/>
          <p14:tracePt t="3976" x="1725613" y="5048250"/>
          <p14:tracePt t="3984" x="1690688" y="5048250"/>
          <p14:tracePt t="3992" x="1665288" y="5048250"/>
          <p14:tracePt t="4000" x="1649413" y="5048250"/>
          <p14:tracePt t="4008" x="1622425" y="5048250"/>
          <p14:tracePt t="4016" x="1614488" y="5048250"/>
          <p14:tracePt t="4024" x="1589088" y="5048250"/>
          <p14:tracePt t="4032" x="1563688" y="5056188"/>
          <p14:tracePt t="4040" x="1530350" y="5056188"/>
          <p14:tracePt t="4048" x="1512888" y="5056188"/>
          <p14:tracePt t="4056" x="1487488" y="5056188"/>
          <p14:tracePt t="4064" x="1462088" y="5056188"/>
          <p14:tracePt t="4072" x="1444625" y="5056188"/>
          <p14:tracePt t="4081" x="1419225" y="5064125"/>
          <p14:tracePt t="4088" x="1393825" y="5064125"/>
          <p14:tracePt t="4097" x="1368425" y="5064125"/>
          <p14:tracePt t="4104" x="1343025" y="5064125"/>
          <p14:tracePt t="4113" x="1317625" y="5064125"/>
          <p14:tracePt t="4120" x="1300163" y="5064125"/>
          <p14:tracePt t="4129" x="1274763" y="5073650"/>
          <p14:tracePt t="4137" x="1241425" y="5073650"/>
          <p14:tracePt t="4147" x="1216025" y="5073650"/>
          <p14:tracePt t="4154" x="1206500" y="5073650"/>
          <p14:tracePt t="4163" x="1181100" y="5081588"/>
          <p14:tracePt t="4169" x="1163638" y="5081588"/>
          <p14:tracePt t="4185" x="1138238" y="5091113"/>
          <p14:tracePt t="4193" x="1130300" y="5091113"/>
          <p14:tracePt t="4201" x="1104900" y="5091113"/>
          <p14:tracePt t="4209" x="1079500" y="5099050"/>
          <p14:tracePt t="4216" x="1062038" y="5099050"/>
          <p14:tracePt t="4224" x="1036638" y="5099050"/>
          <p14:tracePt t="4234" x="1011238" y="5099050"/>
          <p14:tracePt t="4240" x="977900" y="5099050"/>
          <p14:tracePt t="4251" x="960438" y="5091113"/>
          <p14:tracePt t="4258" x="942975" y="5091113"/>
          <p14:tracePt t="4266" x="925513" y="5081588"/>
          <p14:tracePt t="4274" x="917575" y="5073650"/>
          <p14:tracePt t="4282" x="900113" y="5073650"/>
          <p14:tracePt t="4290" x="884238" y="5064125"/>
          <p14:tracePt t="4306" x="866775" y="5056188"/>
          <p14:tracePt t="4314" x="849313" y="5048250"/>
          <p14:tracePt t="4322" x="849313" y="5038725"/>
          <p14:tracePt t="4330" x="833438" y="5030788"/>
          <p14:tracePt t="4338" x="815975" y="5013325"/>
          <p14:tracePt t="4346" x="790575" y="4997450"/>
          <p14:tracePt t="4354" x="790575" y="4972050"/>
          <p14:tracePt t="4362" x="765175" y="4962525"/>
          <p14:tracePt t="4370" x="747713" y="4946650"/>
          <p14:tracePt t="4378" x="739775" y="4929188"/>
          <p14:tracePt t="4386" x="722313" y="4919663"/>
          <p14:tracePt t="4395" x="714375" y="4903788"/>
          <p14:tracePt t="4402" x="704850" y="4903788"/>
          <p14:tracePt t="4442" x="704850" y="4894263"/>
          <p14:tracePt t="4450" x="696913" y="4886325"/>
          <p14:tracePt t="4458" x="688975" y="4878388"/>
          <p14:tracePt t="4466" x="688975" y="4852988"/>
          <p14:tracePt t="4474" x="671513" y="4835525"/>
          <p14:tracePt t="4482" x="654050" y="4802188"/>
          <p14:tracePt t="4490" x="636588" y="4775200"/>
          <p14:tracePt t="4498" x="628650" y="4767263"/>
          <p14:tracePt t="4509" x="620713" y="4749800"/>
          <p14:tracePt t="4514" x="603250" y="4741863"/>
          <p14:tracePt t="4524" x="603250" y="4733925"/>
          <p14:tracePt t="4557" x="595313" y="4733925"/>
          <p14:tracePt t="4565" x="595313" y="4724400"/>
          <p14:tracePt t="4588" x="595313" y="4716463"/>
          <p14:tracePt t="4596" x="585788" y="4708525"/>
          <p14:tracePt t="4604" x="577850" y="4691063"/>
          <p14:tracePt t="4612" x="577850" y="4673600"/>
          <p14:tracePt t="4620" x="569913" y="4665663"/>
          <p14:tracePt t="4628" x="569913" y="4657725"/>
          <p14:tracePt t="4636" x="560388" y="4640263"/>
          <p14:tracePt t="4644" x="552450" y="4630738"/>
          <p14:tracePt t="4652" x="552450" y="4614863"/>
          <p14:tracePt t="4660" x="552450" y="4605338"/>
          <p14:tracePt t="4669" x="552450" y="4597400"/>
          <p14:tracePt t="4677" x="544513" y="4589463"/>
          <p14:tracePt t="4686" x="544513" y="4579938"/>
          <p14:tracePt t="4692" x="544513" y="4554538"/>
          <p14:tracePt t="4702" x="544513" y="4529138"/>
          <p14:tracePt t="4708" x="544513" y="4513263"/>
          <p14:tracePt t="4716" x="544513" y="4478338"/>
          <p14:tracePt t="4724" x="544513" y="4460875"/>
          <p14:tracePt t="4732" x="544513" y="4427538"/>
          <p14:tracePt t="4740" x="544513" y="4410075"/>
          <p14:tracePt t="4748" x="544513" y="4376738"/>
          <p14:tracePt t="4756" x="552450" y="4351338"/>
          <p14:tracePt t="4764" x="560388" y="4325938"/>
          <p14:tracePt t="4772" x="560388" y="4316413"/>
          <p14:tracePt t="4780" x="569913" y="4300538"/>
          <p14:tracePt t="4788" x="569913" y="4291013"/>
          <p14:tracePt t="4804" x="577850" y="4283075"/>
          <p14:tracePt t="4814" x="577850" y="4275138"/>
          <p14:tracePt t="4830" x="577850" y="4265613"/>
          <p14:tracePt t="4838" x="577850" y="4257675"/>
          <p14:tracePt t="4847" x="577850" y="4249738"/>
          <p14:tracePt t="4854" x="577850" y="4232275"/>
          <p14:tracePt t="4864" x="585788" y="4214813"/>
          <p14:tracePt t="4878" x="585788" y="4197350"/>
          <p14:tracePt t="4886" x="585788" y="4189413"/>
          <p14:tracePt t="4894" x="595313" y="4189413"/>
          <p14:tracePt t="4918" x="595313" y="4181475"/>
          <p14:tracePt t="4990" x="595313" y="4171950"/>
          <p14:tracePt t="5024" x="603250" y="4156075"/>
          <p14:tracePt t="5030" x="603250" y="4146550"/>
          <p14:tracePt t="5038" x="611188" y="4138613"/>
          <p14:tracePt t="5047" x="611188" y="4121150"/>
          <p14:tracePt t="5054" x="628650" y="4095750"/>
          <p14:tracePt t="5064" x="654050" y="4079875"/>
          <p14:tracePt t="5071" x="671513" y="4062413"/>
          <p14:tracePt t="5081" x="696913" y="4037013"/>
          <p14:tracePt t="5086" x="730250" y="3994150"/>
          <p14:tracePt t="5096" x="773113" y="3976688"/>
          <p14:tracePt t="5104" x="808038" y="3951288"/>
          <p14:tracePt t="5112" x="884238" y="3908425"/>
          <p14:tracePt t="5122" x="942975" y="3883025"/>
          <p14:tracePt t="5129" x="1003300" y="3867150"/>
          <p14:tracePt t="5137" x="1079500" y="3841750"/>
          <p14:tracePt t="5144" x="1155700" y="3832225"/>
          <p14:tracePt t="5154" x="1206500" y="3832225"/>
          <p14:tracePt t="5160" x="1282700" y="3824288"/>
          <p14:tracePt t="5168" x="1368425" y="3824288"/>
          <p14:tracePt t="5176" x="1470025" y="3824288"/>
          <p14:tracePt t="5184" x="1538288" y="3824288"/>
          <p14:tracePt t="5192" x="1639888" y="3824288"/>
          <p14:tracePt t="5200" x="1725613" y="3849688"/>
          <p14:tracePt t="5208" x="1801813" y="3857625"/>
          <p14:tracePt t="5216" x="1920875" y="3883025"/>
          <p14:tracePt t="5224" x="1979613" y="3892550"/>
          <p14:tracePt t="5233" x="2005013" y="3900488"/>
          <p14:tracePt t="5240" x="2055813" y="3917950"/>
          <p14:tracePt t="5248" x="2090738" y="3935413"/>
          <p14:tracePt t="5256" x="2108200" y="3943350"/>
          <p14:tracePt t="5264" x="2124075" y="3951288"/>
          <p14:tracePt t="5288" x="2133600" y="3951288"/>
          <p14:tracePt t="5410" x="2133600" y="3960813"/>
          <p14:tracePt t="5427" x="2133600" y="3968750"/>
          <p14:tracePt t="5434" x="2133600" y="3976688"/>
          <p14:tracePt t="5443" x="2141538" y="3994150"/>
          <p14:tracePt t="5452" x="2149475" y="4019550"/>
          <p14:tracePt t="5458" x="2159000" y="4044950"/>
          <p14:tracePt t="5466" x="2174875" y="4079875"/>
          <p14:tracePt t="5474" x="2184400" y="4087813"/>
          <p14:tracePt t="5482" x="2209800" y="4138613"/>
          <p14:tracePt t="5490" x="2227263" y="4164013"/>
          <p14:tracePt t="5498" x="2243138" y="4189413"/>
          <p14:tracePt t="5506" x="2252663" y="4206875"/>
          <p14:tracePt t="5514" x="2260600" y="4232275"/>
          <p14:tracePt t="5522" x="2278063" y="4249738"/>
          <p14:tracePt t="5530" x="2286000" y="4257675"/>
          <p14:tracePt t="5538" x="2293938" y="4265613"/>
          <p14:tracePt t="5546" x="2303463" y="4283075"/>
          <p14:tracePt t="5562" x="2303463" y="4291013"/>
          <p14:tracePt t="5570" x="2311400" y="4308475"/>
          <p14:tracePt t="5578" x="2319338" y="4341813"/>
          <p14:tracePt t="5586" x="2328863" y="4359275"/>
          <p14:tracePt t="5594" x="2336800" y="4376738"/>
          <p14:tracePt t="5602" x="2336800" y="4402138"/>
          <p14:tracePt t="5612" x="2344738" y="4410075"/>
          <p14:tracePt t="5619" x="2344738" y="4427538"/>
          <p14:tracePt t="5627" x="2344738" y="4445000"/>
          <p14:tracePt t="5638" x="2344738" y="4460875"/>
          <p14:tracePt t="5642" x="2344738" y="4478338"/>
          <p14:tracePt t="5653" x="2344738" y="4503738"/>
          <p14:tracePt t="5659" x="2344738" y="4521200"/>
          <p14:tracePt t="5669" x="2344738" y="4554538"/>
          <p14:tracePt t="5677" x="2344738" y="4579938"/>
          <p14:tracePt t="5686" x="2344738" y="4597400"/>
          <p14:tracePt t="5692" x="2344738" y="4614863"/>
          <p14:tracePt t="5702" x="2336800" y="4640263"/>
          <p14:tracePt t="5708" x="2336800" y="4648200"/>
          <p14:tracePt t="5716" x="2328863" y="4665663"/>
          <p14:tracePt t="5725" x="2328863" y="4673600"/>
          <p14:tracePt t="5732" x="2319338" y="4683125"/>
          <p14:tracePt t="5740" x="2311400" y="4691063"/>
          <p14:tracePt t="5749" x="2311400" y="4699000"/>
          <p14:tracePt t="5757" x="2311400" y="4708525"/>
          <p14:tracePt t="5766" x="2293938" y="4724400"/>
          <p14:tracePt t="5773" x="2286000" y="4741863"/>
          <p14:tracePt t="5783" x="2268538" y="4759325"/>
          <p14:tracePt t="5790" x="2243138" y="4775200"/>
          <p14:tracePt t="5797" x="2209800" y="4810125"/>
          <p14:tracePt t="5804" x="2133600" y="4903788"/>
          <p14:tracePt t="5812" x="2047875" y="4979988"/>
          <p14:tracePt t="5820" x="1997075" y="5056188"/>
          <p14:tracePt t="5828" x="1860550" y="5260975"/>
          <p14:tracePt t="6126" x="1844675" y="5260975"/>
          <p14:tracePt t="6134" x="1835150" y="5243513"/>
          <p14:tracePt t="6142" x="1819275" y="5243513"/>
          <p14:tracePt t="6151" x="1819275" y="5235575"/>
          <p14:tracePt t="6158" x="1819275" y="5226050"/>
          <p14:tracePt t="6166" x="1809750" y="5218113"/>
          <p14:tracePt t="6174" x="1801813" y="5208588"/>
          <p14:tracePt t="6183" x="1801813" y="5200650"/>
          <p14:tracePt t="6190" x="1809750" y="5200650"/>
          <p14:tracePt t="6198" x="1809750" y="5192713"/>
          <p14:tracePt t="6208" x="1827213" y="5183188"/>
          <p14:tracePt t="6214" x="1835150" y="5183188"/>
          <p14:tracePt t="6241" x="1835150" y="5175250"/>
          <p14:tracePt t="6892" x="1852613" y="5183188"/>
          <p14:tracePt t="6900" x="1870075" y="5218113"/>
          <p14:tracePt t="6907" x="1911350" y="5251450"/>
          <p14:tracePt t="6916" x="1938338" y="5294313"/>
          <p14:tracePt t="6924" x="1954213" y="5327650"/>
          <p14:tracePt t="6932" x="1963738" y="5337175"/>
          <p14:tracePt t="6952" x="1979613" y="5370513"/>
          <p14:tracePt t="6956" x="1989138" y="5380038"/>
          <p14:tracePt t="6964" x="1997075" y="5395913"/>
          <p14:tracePt t="6972" x="2005013" y="5421313"/>
          <p14:tracePt t="6980" x="2005013" y="5456238"/>
          <p14:tracePt t="6988" x="2014538" y="5472113"/>
          <p14:tracePt t="6996" x="2022475" y="5497513"/>
          <p14:tracePt t="7004" x="2022475" y="5524500"/>
          <p14:tracePt t="7012" x="2022475" y="5540375"/>
          <p14:tracePt t="7022" x="2022475" y="5565775"/>
          <p14:tracePt t="7028" x="2022475" y="5591175"/>
          <p14:tracePt t="7040" x="2022475" y="5608638"/>
          <p14:tracePt t="7044" x="2022475" y="5616575"/>
          <p14:tracePt t="7055" x="2030413" y="5634038"/>
          <p14:tracePt t="7060" x="2030413" y="5641975"/>
          <p14:tracePt t="7071" x="2039938" y="5651500"/>
          <p14:tracePt t="7456" x="2039938" y="5634038"/>
          <p14:tracePt t="7464" x="2030413" y="5608638"/>
          <p14:tracePt t="7472" x="2030413" y="5591175"/>
          <p14:tracePt t="7480" x="2022475" y="5575300"/>
          <p14:tracePt t="7488" x="2022475" y="5549900"/>
          <p14:tracePt t="7496" x="2014538" y="5532438"/>
          <p14:tracePt t="7504" x="2005013" y="5514975"/>
          <p14:tracePt t="7512" x="2005013" y="5489575"/>
          <p14:tracePt t="7520" x="1997075" y="5472113"/>
          <p14:tracePt t="7528" x="1997075" y="5464175"/>
          <p14:tracePt t="7538" x="1997075" y="5446713"/>
          <p14:tracePt t="7552" x="1997075" y="5421313"/>
          <p14:tracePt t="7560" x="1997075" y="5413375"/>
          <p14:tracePt t="7569" x="1989138" y="5387975"/>
          <p14:tracePt t="7577" x="1989138" y="5362575"/>
          <p14:tracePt t="7588" x="1979613" y="5327650"/>
          <p14:tracePt t="7592" x="1971675" y="5311775"/>
          <p14:tracePt t="7600" x="1971675" y="5294313"/>
          <p14:tracePt t="7608" x="1971675" y="5276850"/>
          <p14:tracePt t="7616" x="1971675" y="5268913"/>
          <p14:tracePt t="7624" x="1971675" y="5251450"/>
          <p14:tracePt t="7634" x="1971675" y="5243513"/>
          <p14:tracePt t="7640" x="1971675" y="5235575"/>
          <p14:tracePt t="7650" x="1971675" y="5226050"/>
          <p14:tracePt t="7658" x="1971675" y="5218113"/>
          <p14:tracePt t="7666" x="1963738" y="5218113"/>
          <p14:tracePt t="7674" x="1963738" y="5208588"/>
          <p14:tracePt t="7682" x="1963738" y="5200650"/>
          <p14:tracePt t="7706" x="1963738" y="5192713"/>
          <p14:tracePt t="7715" x="1963738" y="5183188"/>
          <p14:tracePt t="7722" x="1963738" y="5175250"/>
          <p14:tracePt t="7731" x="1963738" y="5167313"/>
          <p14:tracePt t="7740" x="1954213" y="5149850"/>
          <p14:tracePt t="7754" x="1946275" y="5141913"/>
          <p14:tracePt t="7762" x="1938338" y="5132388"/>
          <p14:tracePt t="7769" x="1938338" y="5124450"/>
          <p14:tracePt t="7802" x="1938338" y="5116513"/>
          <p14:tracePt t="7818" x="1938338" y="5106988"/>
          <p14:tracePt t="7859" x="1946275" y="5081588"/>
          <p14:tracePt t="7867" x="1979613" y="5064125"/>
          <p14:tracePt t="7875" x="2039938" y="5056188"/>
          <p14:tracePt t="7883" x="2090738" y="5038725"/>
          <p14:tracePt t="7890" x="2159000" y="5022850"/>
          <p14:tracePt t="7899" x="2278063" y="5013325"/>
          <p14:tracePt t="7907" x="2405063" y="5005388"/>
          <p14:tracePt t="7918" x="2506663" y="4987925"/>
          <p14:tracePt t="7925" x="2557463" y="4987925"/>
          <p14:tracePt t="7932" x="2633663" y="4979988"/>
          <p14:tracePt t="7940" x="2701925" y="4979988"/>
          <p14:tracePt t="7948" x="2752725" y="4979988"/>
          <p14:tracePt t="8069" x="2752725" y="4987925"/>
          <p14:tracePt t="8076" x="2762250" y="5005388"/>
          <p14:tracePt t="8084" x="2770188" y="5030788"/>
          <p14:tracePt t="8092" x="2770188" y="5064125"/>
          <p14:tracePt t="8101" x="2778125" y="5091113"/>
          <p14:tracePt t="8108" x="2787650" y="5141913"/>
          <p14:tracePt t="8117" x="2813050" y="5218113"/>
          <p14:tracePt t="8125" x="2830513" y="5276850"/>
          <p14:tracePt t="8133" x="2846388" y="5353050"/>
          <p14:tracePt t="8141" x="2881313" y="5430838"/>
          <p14:tracePt t="8148" x="2897188" y="5464175"/>
          <p14:tracePt t="8156" x="2949575" y="5540375"/>
          <p14:tracePt t="8165" x="2990850" y="5600700"/>
          <p14:tracePt t="8174" x="3051175" y="5659438"/>
          <p14:tracePt t="8179" x="3101975" y="5694363"/>
          <p14:tracePt t="8187" x="3127375" y="5710238"/>
          <p14:tracePt t="8196" x="3160713" y="5719763"/>
          <p14:tracePt t="8204" x="3178175" y="5727700"/>
          <p14:tracePt t="8214" x="3186113" y="5727700"/>
          <p14:tracePt t="8222" x="3186113" y="5735638"/>
          <p14:tracePt t="8319" x="3186113" y="5727700"/>
          <p14:tracePt t="8335" x="3160713" y="5702300"/>
          <p14:tracePt t="8343" x="3135313" y="5676900"/>
          <p14:tracePt t="8351" x="3084513" y="5626100"/>
          <p14:tracePt t="8358" x="3051175" y="5600700"/>
          <p14:tracePt t="8366" x="3008313" y="5575300"/>
          <p14:tracePt t="8374" x="2957513" y="5532438"/>
          <p14:tracePt t="8382" x="2922588" y="5507038"/>
          <p14:tracePt t="8390" x="2889250" y="5472113"/>
          <p14:tracePt t="8398" x="2846388" y="5446713"/>
          <p14:tracePt t="8409" x="2838450" y="5421313"/>
          <p14:tracePt t="8415" x="2830513" y="5413375"/>
          <p14:tracePt t="8422" x="2820988" y="5413375"/>
          <p14:tracePt t="8430" x="2820988" y="5405438"/>
          <p14:tracePt t="8454" x="2820988" y="5395913"/>
          <p14:tracePt t="8471" x="2820988" y="5387975"/>
          <p14:tracePt t="8480" x="2830513" y="5380038"/>
          <p14:tracePt t="8486" x="2846388" y="5380038"/>
          <p14:tracePt t="8496" x="2889250" y="5370513"/>
          <p14:tracePt t="8502" x="2922588" y="5362575"/>
          <p14:tracePt t="8512" x="2965450" y="5362575"/>
          <p14:tracePt t="8519" x="3000375" y="5353050"/>
          <p14:tracePt t="8528" x="3041650" y="5353050"/>
          <p14:tracePt t="8536" x="3119438" y="5353050"/>
          <p14:tracePt t="8544" x="3186113" y="5353050"/>
          <p14:tracePt t="8552" x="3246438" y="5353050"/>
          <p14:tracePt t="8560" x="3289300" y="5362575"/>
          <p14:tracePt t="8572" x="3322638" y="5370513"/>
          <p14:tracePt t="8576" x="3348038" y="5380038"/>
          <p14:tracePt t="8588" x="3365500" y="5387975"/>
          <p14:tracePt t="8592" x="3365500" y="5395913"/>
          <p14:tracePt t="8617" x="3373438" y="5395913"/>
          <p14:tracePt t="8624" x="3373438" y="5405438"/>
          <p14:tracePt t="8632" x="3373438" y="5413375"/>
          <p14:tracePt t="8648" x="3382963" y="5430838"/>
          <p14:tracePt t="8656" x="3382963" y="5438775"/>
          <p14:tracePt t="8680" x="3382963" y="5446713"/>
          <p14:tracePt t="8688" x="3382963" y="5464175"/>
          <p14:tracePt t="8696" x="3382963" y="5472113"/>
          <p14:tracePt t="8704" x="3382963" y="5481638"/>
          <p14:tracePt t="8712" x="3373438" y="5497513"/>
          <p14:tracePt t="8720" x="3365500" y="5497513"/>
          <p14:tracePt t="8728" x="3355975" y="5514975"/>
          <p14:tracePt t="8737" x="3348038" y="5524500"/>
          <p14:tracePt t="8744" x="3340100" y="5532438"/>
          <p14:tracePt t="8756" x="3330575" y="5532438"/>
          <p14:tracePt t="8760" x="3314700" y="5540375"/>
          <p14:tracePt t="8776" x="3297238" y="5549900"/>
          <p14:tracePt t="8786" x="3271838" y="5549900"/>
          <p14:tracePt t="8792" x="3263900" y="5549900"/>
          <p14:tracePt t="8802" x="3246438" y="5557838"/>
          <p14:tracePt t="8810" x="3221038" y="5557838"/>
          <p14:tracePt t="8819" x="3178175" y="5557838"/>
          <p14:tracePt t="8827" x="3152775" y="5557838"/>
          <p14:tracePt t="8837" x="3119438" y="5557838"/>
          <p14:tracePt t="8843" x="3094038" y="5557838"/>
          <p14:tracePt t="8852" x="3033713" y="5557838"/>
          <p14:tracePt t="8858" x="2982913" y="5557838"/>
          <p14:tracePt t="8867" x="2940050" y="5557838"/>
          <p14:tracePt t="8875" x="2897188" y="5557838"/>
          <p14:tracePt t="8883" x="2855913" y="5557838"/>
          <p14:tracePt t="8890" x="2805113" y="5549900"/>
          <p14:tracePt t="8898" x="2770188" y="5540375"/>
          <p14:tracePt t="8906" x="2736850" y="5532438"/>
          <p14:tracePt t="8914" x="2719388" y="5524500"/>
          <p14:tracePt t="8922" x="2693988" y="5514975"/>
          <p14:tracePt t="8930" x="2668588" y="5507038"/>
          <p14:tracePt t="8939" x="2643188" y="5489575"/>
          <p14:tracePt t="8946" x="2625725" y="5472113"/>
          <p14:tracePt t="8954" x="2608263" y="5456238"/>
          <p14:tracePt t="8962" x="2592388" y="5456238"/>
          <p14:tracePt t="8970" x="2574925" y="5438775"/>
          <p14:tracePt t="8978" x="2566988" y="5421313"/>
          <p14:tracePt t="8986" x="2549525" y="5413375"/>
          <p14:tracePt t="8994" x="2541588" y="5395913"/>
          <p14:tracePt t="9002" x="2524125" y="5387975"/>
          <p14:tracePt t="9010" x="2506663" y="5370513"/>
          <p14:tracePt t="9018" x="2506663" y="5353050"/>
          <p14:tracePt t="9026" x="2489200" y="5337175"/>
          <p14:tracePt t="9035" x="2481263" y="5327650"/>
          <p14:tracePt t="9042" x="2473325" y="5311775"/>
          <p14:tracePt t="9052" x="2455863" y="5302250"/>
          <p14:tracePt t="9058" x="2455863" y="5294313"/>
          <p14:tracePt t="9092" x="2447925" y="5276850"/>
          <p14:tracePt t="9100" x="2447925" y="5268913"/>
          <p14:tracePt t="9118" x="2447925" y="5260975"/>
          <p14:tracePt t="9125" x="2438400" y="5251450"/>
          <p14:tracePt t="9140" x="2430463" y="5235575"/>
          <p14:tracePt t="9149" x="2430463" y="5226050"/>
          <p14:tracePt t="9156" x="2422525" y="5226050"/>
          <p14:tracePt t="9164" x="2413000" y="5208588"/>
          <p14:tracePt t="9172" x="2405063" y="5192713"/>
          <p14:tracePt t="9180" x="2397125" y="5183188"/>
          <p14:tracePt t="9187" x="2379663" y="5175250"/>
          <p14:tracePt t="9196" x="2362200" y="5149850"/>
          <p14:tracePt t="9203" x="2344738" y="5132388"/>
          <p14:tracePt t="9212" x="2328863" y="5106988"/>
          <p14:tracePt t="9220" x="2311400" y="5091113"/>
          <p14:tracePt t="9228" x="2286000" y="5081588"/>
          <p14:tracePt t="9236" x="2260600" y="5056188"/>
          <p14:tracePt t="9244" x="2235200" y="5030788"/>
          <p14:tracePt t="9253" x="2209800" y="5013325"/>
          <p14:tracePt t="9261" x="2184400" y="4987925"/>
          <p14:tracePt t="9269" x="2166938" y="4972050"/>
          <p14:tracePt t="9277" x="2141538" y="4954588"/>
          <p14:tracePt t="9290" x="2124075" y="4937125"/>
          <p14:tracePt t="9297" x="2108200" y="4937125"/>
          <p14:tracePt t="9304" x="2098675" y="4929188"/>
          <p14:tracePt t="9313" x="2082800" y="4911725"/>
          <p14:tracePt t="9321" x="2073275" y="4903788"/>
          <p14:tracePt t="9328" x="2055813" y="4894263"/>
          <p14:tracePt t="9345" x="2047875" y="4886325"/>
          <p14:tracePt t="9358" x="2039938" y="4878388"/>
          <p14:tracePt t="9378" x="2030413" y="4868863"/>
          <p14:tracePt t="9388" x="2022475" y="4868863"/>
          <p14:tracePt t="9394" x="2022475" y="4860925"/>
          <p14:tracePt t="9405" x="2014538" y="4860925"/>
          <p14:tracePt t="9419" x="2005013" y="4852988"/>
          <p14:tracePt t="9434" x="1997075" y="4843463"/>
          <p14:tracePt t="9450" x="1989138" y="4835525"/>
          <p14:tracePt t="9458" x="1971675" y="4835525"/>
          <p14:tracePt t="9474" x="1954213" y="4835525"/>
          <p14:tracePt t="9482" x="1946275" y="4835525"/>
          <p14:tracePt t="9498" x="1928813" y="4835525"/>
          <p14:tracePt t="9514" x="1920875" y="4835525"/>
          <p14:tracePt t="9530" x="1911350" y="4835525"/>
          <p14:tracePt t="9574" x="1903413" y="4835525"/>
          <p14:tracePt t="9590" x="1885950" y="4835525"/>
          <p14:tracePt t="9598" x="1878013" y="4852988"/>
          <p14:tracePt t="9608" x="1860550" y="4860925"/>
          <p14:tracePt t="9614" x="1835150" y="4868863"/>
          <p14:tracePt t="9625" x="1819275" y="4868863"/>
          <p14:tracePt t="9633" x="1793875" y="4878388"/>
          <p14:tracePt t="9642" x="1776413" y="4894263"/>
          <p14:tracePt t="9648" x="1741488" y="4911725"/>
          <p14:tracePt t="9658" x="1725613" y="4919663"/>
          <p14:tracePt t="9665" x="1708150" y="4937125"/>
          <p14:tracePt t="9676" x="1700213" y="4946650"/>
          <p14:tracePt t="9712" x="1700213" y="4954588"/>
          <p14:tracePt t="9728" x="1700213" y="4962525"/>
          <p14:tracePt t="9744" x="1700213" y="4972050"/>
          <p14:tracePt t="9752" x="1700213" y="4979988"/>
          <p14:tracePt t="9760" x="1700213" y="4987925"/>
          <p14:tracePt t="9776" x="1700213" y="4997450"/>
          <p14:tracePt t="9785" x="1700213" y="5013325"/>
          <p14:tracePt t="9808" x="1700213" y="5022850"/>
          <p14:tracePt t="9905" x="1700213" y="5005388"/>
          <p14:tracePt t="9915" x="1700213" y="4979988"/>
          <p14:tracePt t="9924" x="1700213" y="4972050"/>
          <p14:tracePt t="9930" x="1690688" y="4946650"/>
          <p14:tracePt t="9938" x="1690688" y="4911725"/>
          <p14:tracePt t="9947" x="1674813" y="4878388"/>
          <p14:tracePt t="9954" x="1665288" y="4843463"/>
          <p14:tracePt t="9962" x="1657350" y="4835525"/>
          <p14:tracePt t="9971" x="1639888" y="4810125"/>
          <p14:tracePt t="9978" x="1631950" y="4792663"/>
          <p14:tracePt t="9994" x="1631950" y="4784725"/>
          <p14:tracePt t="10003" x="1622425" y="4775200"/>
          <p14:tracePt t="10010" x="1614488" y="4767263"/>
          <p14:tracePt t="10018" x="1606550" y="4759325"/>
          <p14:tracePt t="10026" x="1606550" y="4749800"/>
          <p14:tracePt t="10035" x="1606550" y="4741863"/>
          <p14:tracePt t="10044" x="1597025" y="4741863"/>
          <p14:tracePt t="10130" x="1589088" y="4741863"/>
          <p14:tracePt t="10138" x="1581150" y="4741863"/>
          <p14:tracePt t="10146" x="1555750" y="4741863"/>
          <p14:tracePt t="10154" x="1530350" y="4741863"/>
          <p14:tracePt t="10162" x="1512888" y="4741863"/>
          <p14:tracePt t="10170" x="1487488" y="4741863"/>
          <p14:tracePt t="10181" x="1470025" y="4741863"/>
          <p14:tracePt t="10187" x="1462088" y="4741863"/>
          <p14:tracePt t="10197" x="1444625" y="4741863"/>
          <p14:tracePt t="10203" x="1436688" y="4741863"/>
          <p14:tracePt t="10213" x="1427163" y="4741863"/>
          <p14:tracePt t="10222" x="1419225" y="4741863"/>
          <p14:tracePt t="10228" x="1411288" y="4741863"/>
          <p14:tracePt t="10308" x="1401763" y="4741863"/>
          <p14:tracePt t="10317" x="1385888" y="4741863"/>
          <p14:tracePt t="10325" x="1376363" y="4741863"/>
          <p14:tracePt t="10333" x="1360488" y="4741863"/>
          <p14:tracePt t="10340" x="1350963" y="4741863"/>
          <p14:tracePt t="10349" x="1333500" y="4741863"/>
          <p14:tracePt t="10357" x="1308100" y="4741863"/>
          <p14:tracePt t="10365" x="1300163" y="4733925"/>
          <p14:tracePt t="10373" x="1274763" y="4716463"/>
          <p14:tracePt t="10380" x="1257300" y="4708525"/>
          <p14:tracePt t="10388" x="1241425" y="4699000"/>
          <p14:tracePt t="10395" x="1231900" y="4683125"/>
          <p14:tracePt t="10404" x="1216025" y="4673600"/>
          <p14:tracePt t="10412" x="1198563" y="4665663"/>
          <p14:tracePt t="10420" x="1181100" y="4648200"/>
          <p14:tracePt t="10428" x="1173163" y="4640263"/>
          <p14:tracePt t="10436" x="1155700" y="4622800"/>
          <p14:tracePt t="10444" x="1147763" y="4614863"/>
          <p14:tracePt t="10452" x="1130300" y="4597400"/>
          <p14:tracePt t="10459" x="1122363" y="4589463"/>
          <p14:tracePt t="10468" x="1104900" y="4572000"/>
          <p14:tracePt t="10476" x="1096963" y="4564063"/>
          <p14:tracePt t="10582" x="1104900" y="4572000"/>
          <p14:tracePt t="10591" x="1138238" y="4579938"/>
          <p14:tracePt t="10597" x="1163638" y="4589463"/>
          <p14:tracePt t="10606" x="1206500" y="4605338"/>
          <p14:tracePt t="10614" x="1257300" y="4614863"/>
          <p14:tracePt t="10622" x="1300163" y="4622800"/>
          <p14:tracePt t="10631" x="1376363" y="4648200"/>
          <p14:tracePt t="10639" x="1436688" y="4657725"/>
          <p14:tracePt t="10646" x="1520825" y="4691063"/>
          <p14:tracePt t="10657" x="1614488" y="4708525"/>
          <p14:tracePt t="10662" x="1657350" y="4733925"/>
          <p14:tracePt t="10671" x="1716088" y="4749800"/>
          <p14:tracePt t="10678" x="1784350" y="4767263"/>
          <p14:tracePt t="10686" x="1827213" y="4792663"/>
          <p14:tracePt t="10694" x="1852613" y="4802188"/>
          <p14:tracePt t="10702" x="1860550" y="4802188"/>
          <p14:tracePt t="10718" x="1870075" y="4802188"/>
          <p14:tracePt t="10809" x="1860550" y="4802188"/>
          <p14:tracePt t="10817" x="1844675" y="4792663"/>
          <p14:tracePt t="10825" x="1835150" y="4784725"/>
          <p14:tracePt t="10833" x="1819275" y="4775200"/>
          <p14:tracePt t="10840" x="1801813" y="4767263"/>
          <p14:tracePt t="10848" x="1776413" y="4749800"/>
          <p14:tracePt t="10856" x="1751013" y="4733925"/>
          <p14:tracePt t="10864" x="1733550" y="4724400"/>
          <p14:tracePt t="10872" x="1716088" y="4708525"/>
          <p14:tracePt t="10880" x="1700213" y="4699000"/>
          <p14:tracePt t="10888" x="1674813" y="4683125"/>
          <p14:tracePt t="10896" x="1674813" y="4673600"/>
          <p14:tracePt t="10912" x="1665288" y="4673600"/>
          <p14:tracePt t="11042" x="1690688" y="4683125"/>
          <p14:tracePt t="11049" x="1725613" y="4708525"/>
          <p14:tracePt t="11059" x="1776413" y="4741863"/>
          <p14:tracePt t="11067" x="1819275" y="4759325"/>
          <p14:tracePt t="11077" x="1870075" y="4802188"/>
          <p14:tracePt t="11082" x="1920875" y="4818063"/>
          <p14:tracePt t="11090" x="1946275" y="4827588"/>
          <p14:tracePt t="11098" x="1971675" y="4843463"/>
          <p14:tracePt t="11107" x="1989138" y="4852988"/>
          <p14:tracePt t="11114" x="2014538" y="4868863"/>
          <p14:tracePt t="11123" x="2030413" y="4878388"/>
          <p14:tracePt t="11130" x="2047875" y="4886325"/>
          <p14:tracePt t="11138" x="2065338" y="4894263"/>
          <p14:tracePt t="11146" x="2082800" y="4911725"/>
          <p14:tracePt t="11154" x="2108200" y="4919663"/>
          <p14:tracePt t="11162" x="2133600" y="4929188"/>
          <p14:tracePt t="11171" x="2149475" y="4937125"/>
          <p14:tracePt t="11178" x="2174875" y="4937125"/>
          <p14:tracePt t="11186" x="2192338" y="4937125"/>
          <p14:tracePt t="11193" x="2200275" y="4937125"/>
          <p14:tracePt t="11210" x="2209800" y="4937125"/>
          <p14:tracePt t="11218" x="2217738" y="4937125"/>
          <p14:tracePt t="11274" x="2227263" y="4937125"/>
          <p14:tracePt t="11282" x="2235200" y="4937125"/>
          <p14:tracePt t="11292" x="2243138" y="4929188"/>
          <p14:tracePt t="11301" x="2252663" y="4911725"/>
          <p14:tracePt t="11308" x="2260600" y="4903788"/>
          <p14:tracePt t="11317" x="2278063" y="4886325"/>
          <p14:tracePt t="11324" x="2293938" y="4868863"/>
          <p14:tracePt t="11332" x="2311400" y="4843463"/>
          <p14:tracePt t="11340" x="2319338" y="4835525"/>
          <p14:tracePt t="11347" x="2319338" y="4827588"/>
          <p14:tracePt t="11355" x="2336800" y="4810125"/>
          <p14:tracePt t="11364" x="2354263" y="4802188"/>
          <p14:tracePt t="11371" x="2362200" y="4792663"/>
          <p14:tracePt t="11379" x="2387600" y="4784725"/>
          <p14:tracePt t="11388" x="2405063" y="4767263"/>
          <p14:tracePt t="11396" x="2430463" y="4767263"/>
          <p14:tracePt t="11404" x="2455863" y="4759325"/>
          <p14:tracePt t="11412" x="2489200" y="4759325"/>
          <p14:tracePt t="11420" x="2524125" y="4749800"/>
          <p14:tracePt t="11427" x="2557463" y="4749800"/>
          <p14:tracePt t="11435" x="2600325" y="4749800"/>
          <p14:tracePt t="11443" x="2643188" y="4749800"/>
          <p14:tracePt t="11452" x="2686050" y="4749800"/>
          <p14:tracePt t="11461" x="2727325" y="4749800"/>
          <p14:tracePt t="11468" x="2778125" y="4759325"/>
          <p14:tracePt t="11476" x="2813050" y="4759325"/>
          <p14:tracePt t="11484" x="2855913" y="4767263"/>
          <p14:tracePt t="11494" x="2863850" y="4767263"/>
          <p14:tracePt t="11501" x="2897188" y="4767263"/>
          <p14:tracePt t="11509" x="2914650" y="4767263"/>
          <p14:tracePt t="11516" x="2922588" y="4767263"/>
          <p14:tracePt t="11524" x="2949575" y="4775200"/>
          <p14:tracePt t="11532" x="2957513" y="4775200"/>
          <p14:tracePt t="11556" x="2965450" y="4775200"/>
          <p14:tracePt t="11582" x="2974975" y="4775200"/>
          <p14:tracePt t="11597" x="2982913" y="4775200"/>
          <p14:tracePt t="11604" x="2990850" y="4775200"/>
          <p14:tracePt t="11615" x="3016250" y="4775200"/>
          <p14:tracePt t="11622" x="3059113" y="4775200"/>
          <p14:tracePt t="11630" x="3084513" y="4775200"/>
          <p14:tracePt t="11638" x="3119438" y="4775200"/>
          <p14:tracePt t="11646" x="3144838" y="4775200"/>
          <p14:tracePt t="11654" x="3178175" y="4775200"/>
          <p14:tracePt t="11662" x="3195638" y="4775200"/>
          <p14:tracePt t="11670" x="3221038" y="4775200"/>
          <p14:tracePt t="11678" x="3228975" y="4775200"/>
          <p14:tracePt t="11694" x="3238500" y="4775200"/>
          <p14:tracePt t="11710" x="3238500" y="4784725"/>
          <p14:tracePt t="11920" x="3246438" y="4784725"/>
          <p14:tracePt t="11928" x="3254375" y="4784725"/>
          <p14:tracePt t="11935" x="3279775" y="4784725"/>
          <p14:tracePt t="11944" x="3297238" y="4784725"/>
          <p14:tracePt t="11952" x="3305175" y="4775200"/>
          <p14:tracePt t="11960" x="3330575" y="4775200"/>
          <p14:tracePt t="11968" x="3348038" y="4767263"/>
          <p14:tracePt t="11977" x="3355975" y="4767263"/>
          <p14:tracePt t="11984" x="3373438" y="4767263"/>
          <p14:tracePt t="11993" x="3390900" y="4767263"/>
          <p14:tracePt t="12064" x="3398838" y="4767263"/>
          <p14:tracePt t="12080" x="3408363" y="4767263"/>
          <p14:tracePt t="12088" x="3408363" y="4775200"/>
          <p14:tracePt t="12096" x="3416300" y="4775200"/>
          <p14:tracePt t="12105" x="3424238" y="4775200"/>
          <p14:tracePt t="12112" x="3424238" y="4784725"/>
          <p14:tracePt t="12121" x="3424238" y="4792663"/>
          <p14:tracePt t="12128" x="3433763" y="4792663"/>
          <p14:tracePt t="12137" x="3441700" y="4802188"/>
          <p14:tracePt t="12153" x="3449638" y="4810125"/>
          <p14:tracePt t="12169" x="3459163" y="4818063"/>
          <p14:tracePt t="12180" x="3467100" y="4818063"/>
          <p14:tracePt t="12195" x="3467100" y="4827588"/>
          <p14:tracePt t="12203" x="3475038" y="4827588"/>
          <p14:tracePt t="12226" x="3484563" y="4835525"/>
          <p14:tracePt t="12242" x="3492500" y="4843463"/>
          <p14:tracePt t="12395" x="3492500" y="4852988"/>
          <p14:tracePt t="12402" x="3475038" y="4852988"/>
          <p14:tracePt t="12410" x="3441700" y="4860925"/>
          <p14:tracePt t="12418" x="3424238" y="4868863"/>
          <p14:tracePt t="12426" x="3373438" y="4878388"/>
          <p14:tracePt t="12434" x="3348038" y="4886325"/>
          <p14:tracePt t="12442" x="3314700" y="4886325"/>
          <p14:tracePt t="12452" x="3289300" y="4886325"/>
          <p14:tracePt t="12458" x="3254375" y="4894263"/>
          <p14:tracePt t="12468" x="3238500" y="4894263"/>
          <p14:tracePt t="12474" x="3211513" y="4903788"/>
          <p14:tracePt t="12484" x="3203575" y="4903788"/>
          <p14:tracePt t="12628" x="3228975" y="4903788"/>
          <p14:tracePt t="12636" x="3254375" y="4903788"/>
          <p14:tracePt t="12644" x="3279775" y="4903788"/>
          <p14:tracePt t="12652" x="3297238" y="4903788"/>
          <p14:tracePt t="12660" x="3330575" y="4903788"/>
          <p14:tracePt t="12668" x="3365500" y="4911725"/>
          <p14:tracePt t="12676" x="3398838" y="4911725"/>
          <p14:tracePt t="12686" x="3459163" y="4929188"/>
          <p14:tracePt t="12692" x="3492500" y="4929188"/>
          <p14:tracePt t="12701" x="3527425" y="4929188"/>
          <p14:tracePt t="12708" x="3568700" y="4937125"/>
          <p14:tracePt t="12717" x="3603625" y="4937125"/>
          <p14:tracePt t="12726" x="3619500" y="4937125"/>
          <p14:tracePt t="12737" x="3654425" y="4937125"/>
          <p14:tracePt t="12741" x="3687763" y="4937125"/>
          <p14:tracePt t="12752" x="3705225" y="4937125"/>
          <p14:tracePt t="12759" x="3722688" y="4937125"/>
          <p14:tracePt t="12775" x="3730625" y="4937125"/>
          <p14:tracePt t="12855" x="3738563" y="4937125"/>
          <p14:tracePt t="12864" x="3756025" y="4937125"/>
          <p14:tracePt t="12870" x="3773488" y="4937125"/>
          <p14:tracePt t="12880" x="3790950" y="4937125"/>
          <p14:tracePt t="12887" x="3824288" y="4937125"/>
          <p14:tracePt t="12895" x="3841750" y="4946650"/>
          <p14:tracePt t="12903" x="3867150" y="4946650"/>
          <p14:tracePt t="12910" x="3892550" y="4946650"/>
          <p14:tracePt t="12919" x="3935413" y="4946650"/>
          <p14:tracePt t="12928" x="3968750" y="4946650"/>
          <p14:tracePt t="12938" x="4002088" y="4946650"/>
          <p14:tracePt t="12942" x="4027488" y="4946650"/>
          <p14:tracePt t="12952" x="4052888" y="4946650"/>
          <p14:tracePt t="12958" x="4079875" y="4946650"/>
          <p14:tracePt t="12966" x="4087813" y="4946650"/>
          <p14:tracePt t="12974" x="4105275" y="4946650"/>
          <p14:tracePt t="12982" x="4113213" y="4946650"/>
          <p14:tracePt t="12990" x="4113213" y="4937125"/>
          <p14:tracePt t="12998" x="4121150" y="4929188"/>
          <p14:tracePt t="13008" x="4130675" y="4919663"/>
          <p14:tracePt t="13014" x="4138613" y="4911725"/>
          <p14:tracePt t="13026" x="4138613" y="4903788"/>
          <p14:tracePt t="13032" x="4156075" y="4886325"/>
          <p14:tracePt t="13040" x="4156075" y="4878388"/>
          <p14:tracePt t="13048" x="4164013" y="4860925"/>
          <p14:tracePt t="13056" x="4171950" y="4852988"/>
          <p14:tracePt t="13064" x="4181475" y="4827588"/>
          <p14:tracePt t="13072" x="4181475" y="4810125"/>
          <p14:tracePt t="13080" x="4181475" y="4792663"/>
          <p14:tracePt t="13088" x="4181475" y="4775200"/>
          <p14:tracePt t="13096" x="4181475" y="4749800"/>
          <p14:tracePt t="13104" x="4181475" y="4733925"/>
          <p14:tracePt t="13112" x="4181475" y="4699000"/>
          <p14:tracePt t="13120" x="4181475" y="4673600"/>
          <p14:tracePt t="13128" x="4171950" y="4640263"/>
          <p14:tracePt t="13136" x="4171950" y="4614863"/>
          <p14:tracePt t="13144" x="4164013" y="4605338"/>
          <p14:tracePt t="13154" x="4164013" y="4589463"/>
          <p14:tracePt t="13160" x="4156075" y="4572000"/>
          <p14:tracePt t="13169" x="4146550" y="4572000"/>
          <p14:tracePt t="13176" x="4146550" y="4564063"/>
          <p14:tracePt t="13185" x="4138613" y="4554538"/>
          <p14:tracePt t="13201" x="4121150" y="4546600"/>
          <p14:tracePt t="13208" x="4105275" y="4538663"/>
          <p14:tracePt t="13217" x="4095750" y="4529138"/>
          <p14:tracePt t="13224" x="4079875" y="4521200"/>
          <p14:tracePt t="13232" x="4062413" y="4513263"/>
          <p14:tracePt t="13240" x="4044950" y="4513263"/>
          <p14:tracePt t="13249" x="4011613" y="4503738"/>
          <p14:tracePt t="13256" x="3960813" y="4478338"/>
          <p14:tracePt t="13265" x="3917950" y="4470400"/>
          <p14:tracePt t="13272" x="3867150" y="4460875"/>
          <p14:tracePt t="13281" x="3806825" y="4452938"/>
          <p14:tracePt t="13288" x="3790950" y="4452938"/>
          <p14:tracePt t="13296" x="3730625" y="4452938"/>
          <p14:tracePt t="13304" x="3662363" y="4445000"/>
          <p14:tracePt t="13314" x="3611563" y="4445000"/>
          <p14:tracePt t="13322" x="3560763" y="4445000"/>
          <p14:tracePt t="13330" x="3502025" y="4445000"/>
          <p14:tracePt t="13338" x="3467100" y="4445000"/>
          <p14:tracePt t="13346" x="3459163" y="4445000"/>
          <p14:tracePt t="13354" x="3424238" y="4445000"/>
          <p14:tracePt t="13362" x="3408363" y="4445000"/>
          <p14:tracePt t="13370" x="3382963" y="4445000"/>
          <p14:tracePt t="13380" x="3355975" y="4452938"/>
          <p14:tracePt t="13386" x="3340100" y="4470400"/>
          <p14:tracePt t="13395" x="3314700" y="4478338"/>
          <p14:tracePt t="13402" x="3289300" y="4495800"/>
          <p14:tracePt t="13410" x="3254375" y="4513263"/>
          <p14:tracePt t="13419" x="3238500" y="4529138"/>
          <p14:tracePt t="13426" x="3228975" y="4546600"/>
          <p14:tracePt t="13434" x="3211513" y="4546600"/>
          <p14:tracePt t="13442" x="3203575" y="4564063"/>
          <p14:tracePt t="13450" x="3195638" y="4572000"/>
          <p14:tracePt t="13458" x="3195638" y="4579938"/>
          <p14:tracePt t="13482" x="3195638" y="4597400"/>
          <p14:tracePt t="13490" x="3195638" y="4614863"/>
          <p14:tracePt t="13498" x="3195638" y="4640263"/>
          <p14:tracePt t="13506" x="3195638" y="4665663"/>
          <p14:tracePt t="13514" x="3203575" y="4708525"/>
          <p14:tracePt t="13522" x="3221038" y="4733925"/>
          <p14:tracePt t="13530" x="3238500" y="4775200"/>
          <p14:tracePt t="13538" x="3254375" y="4802188"/>
          <p14:tracePt t="13546" x="3271838" y="4827588"/>
          <p14:tracePt t="13554" x="3305175" y="4860925"/>
          <p14:tracePt t="13562" x="3365500" y="4919663"/>
          <p14:tracePt t="13570" x="3416300" y="4937125"/>
          <p14:tracePt t="13580" x="3449638" y="4954588"/>
          <p14:tracePt t="13585" x="3475038" y="4962525"/>
          <p14:tracePt t="13596" x="3502025" y="4972050"/>
          <p14:tracePt t="13604" x="3517900" y="4979988"/>
          <p14:tracePt t="13612" x="3552825" y="4987925"/>
          <p14:tracePt t="13620" x="3568700" y="4987925"/>
          <p14:tracePt t="13627" x="3594100" y="4987925"/>
          <p14:tracePt t="13635" x="3619500" y="4987925"/>
          <p14:tracePt t="13644" x="3636963" y="4987925"/>
          <p14:tracePt t="13652" x="3662363" y="4987925"/>
          <p14:tracePt t="13660" x="3687763" y="4987925"/>
          <p14:tracePt t="13668" x="3713163" y="4987925"/>
          <p14:tracePt t="13676" x="3756025" y="4997450"/>
          <p14:tracePt t="13684" x="3781425" y="4997450"/>
          <p14:tracePt t="13692" x="3806825" y="4997450"/>
          <p14:tracePt t="13702" x="3849688" y="4997450"/>
          <p14:tracePt t="13708" x="3875088" y="4997450"/>
          <p14:tracePt t="13717" x="3908425" y="4997450"/>
          <p14:tracePt t="13725" x="3951288" y="4997450"/>
          <p14:tracePt t="13732" x="4011613" y="4979988"/>
          <p14:tracePt t="13741" x="4037013" y="4979988"/>
          <p14:tracePt t="13750" x="4044950" y="4979988"/>
          <p14:tracePt t="13757" x="4044950" y="4972050"/>
          <p14:tracePt t="13767" x="4052888" y="4972050"/>
          <p14:tracePt t="13772" x="4062413" y="4972050"/>
          <p14:tracePt t="13927" x="4052888" y="4972050"/>
          <p14:tracePt t="13942" x="4037013" y="4972050"/>
          <p14:tracePt t="13950" x="4002088" y="4979988"/>
          <p14:tracePt t="13958" x="3976688" y="4987925"/>
          <p14:tracePt t="13966" x="3968750" y="4997450"/>
          <p14:tracePt t="13974" x="3951288" y="4997450"/>
          <p14:tracePt t="13982" x="3925888" y="5013325"/>
          <p14:tracePt t="13990" x="3908425" y="5022850"/>
          <p14:tracePt t="13998" x="3875088" y="5038725"/>
          <p14:tracePt t="14006" x="3849688" y="5048250"/>
          <p14:tracePt t="14014" x="3832225" y="5064125"/>
          <p14:tracePt t="14022" x="3806825" y="5073650"/>
          <p14:tracePt t="14031" x="3798888" y="5081588"/>
          <p14:tracePt t="14040" x="3781425" y="5081588"/>
          <p14:tracePt t="14047" x="3756025" y="5099050"/>
          <p14:tracePt t="14055" x="3722688" y="5106988"/>
          <p14:tracePt t="14063" x="3687763" y="5124450"/>
          <p14:tracePt t="14071" x="3646488" y="5149850"/>
          <p14:tracePt t="14078" x="3603625" y="5167313"/>
          <p14:tracePt t="14088" x="3578225" y="5175250"/>
          <p14:tracePt t="14094" x="3543300" y="5175250"/>
          <p14:tracePt t="14102" x="3502025" y="5175250"/>
          <p14:tracePt t="14110" x="3475038" y="5175250"/>
          <p14:tracePt t="14118" x="3441700" y="5175250"/>
          <p14:tracePt t="14127" x="3398838" y="5175250"/>
          <p14:tracePt t="14136" x="3390900" y="5175250"/>
          <p14:tracePt t="14145" x="3355975" y="5175250"/>
          <p14:tracePt t="14154" x="3314700" y="5175250"/>
          <p14:tracePt t="14160" x="3289300" y="5175250"/>
          <p14:tracePt t="14169" x="3271838" y="5175250"/>
          <p14:tracePt t="14176" x="3238500" y="5175250"/>
          <p14:tracePt t="14185" x="3221038" y="5175250"/>
          <p14:tracePt t="14192" x="3195638" y="5175250"/>
          <p14:tracePt t="14202" x="3160713" y="5183188"/>
          <p14:tracePt t="14208" x="3101975" y="5183188"/>
          <p14:tracePt t="14216" x="3059113" y="5183188"/>
          <p14:tracePt t="14224" x="3025775" y="5183188"/>
          <p14:tracePt t="14232" x="2949575" y="5183188"/>
          <p14:tracePt t="14240" x="2906713" y="5183188"/>
          <p14:tracePt t="14248" x="2863850" y="5183188"/>
          <p14:tracePt t="14256" x="2787650" y="5183188"/>
          <p14:tracePt t="14266" x="2736850" y="5183188"/>
          <p14:tracePt t="14272" x="2676525" y="5183188"/>
          <p14:tracePt t="14283" x="2633663" y="5183188"/>
          <p14:tracePt t="14287" x="2557463" y="5175250"/>
          <p14:tracePt t="14297" x="2498725" y="5175250"/>
          <p14:tracePt t="14304" x="2430463" y="5175250"/>
          <p14:tracePt t="14313" x="2397125" y="5167313"/>
          <p14:tracePt t="14320" x="2362200" y="5167313"/>
          <p14:tracePt t="14327" x="2344738" y="5167313"/>
          <p14:tracePt t="14336" x="2311400" y="5167313"/>
          <p14:tracePt t="14344" x="2286000" y="5167313"/>
          <p14:tracePt t="14352" x="2268538" y="5167313"/>
          <p14:tracePt t="14360" x="2235200" y="5167313"/>
          <p14:tracePt t="14369" x="2217738" y="5167313"/>
          <p14:tracePt t="14376" x="2192338" y="5157788"/>
          <p14:tracePt t="14386" x="2166938" y="5157788"/>
          <p14:tracePt t="14393" x="2141538" y="5157788"/>
          <p14:tracePt t="14402" x="2116138" y="5157788"/>
          <p14:tracePt t="14408" x="2098675" y="5157788"/>
          <p14:tracePt t="14416" x="2073275" y="5149850"/>
          <p14:tracePt t="14424" x="2047875" y="5149850"/>
          <p14:tracePt t="14436" x="2030413" y="5141913"/>
          <p14:tracePt t="14440" x="2014538" y="5132388"/>
          <p14:tracePt t="14453" x="1997075" y="5124450"/>
          <p14:tracePt t="14456" x="1979613" y="5124450"/>
          <p14:tracePt t="14466" x="1971675" y="5116513"/>
          <p14:tracePt t="14474" x="1954213" y="5106988"/>
          <p14:tracePt t="14483" x="1938338" y="5099050"/>
          <p14:tracePt t="14490" x="1920875" y="5091113"/>
          <p14:tracePt t="14498" x="1895475" y="5091113"/>
          <p14:tracePt t="14506" x="1870075" y="5081588"/>
          <p14:tracePt t="14514" x="1844675" y="5064125"/>
          <p14:tracePt t="14522" x="1827213" y="5056188"/>
          <p14:tracePt t="14530" x="1801813" y="5048250"/>
          <p14:tracePt t="14538" x="1776413" y="5038725"/>
          <p14:tracePt t="14546" x="1741488" y="5022850"/>
          <p14:tracePt t="14555" x="1708150" y="5013325"/>
          <p14:tracePt t="14562" x="1682750" y="5005388"/>
          <p14:tracePt t="14570" x="1649413" y="4987925"/>
          <p14:tracePt t="14578" x="1622425" y="4979988"/>
          <p14:tracePt t="14585" x="1597025" y="4972050"/>
          <p14:tracePt t="14594" x="1571625" y="4962525"/>
          <p14:tracePt t="14602" x="1555750" y="4962525"/>
          <p14:tracePt t="14610" x="1546225" y="4954588"/>
          <p14:tracePt t="14618" x="1530350" y="4946650"/>
          <p14:tracePt t="14626" x="1512888" y="4946650"/>
          <p14:tracePt t="14634" x="1512888" y="4937125"/>
          <p14:tracePt t="14642" x="1504950" y="4937125"/>
          <p14:tracePt t="14651" x="1495425" y="4929188"/>
          <p14:tracePt t="14674" x="1487488" y="4929188"/>
          <p14:tracePt t="14690" x="1477963" y="4929188"/>
          <p14:tracePt t="14698" x="1477963" y="4919663"/>
          <p14:tracePt t="14708" x="1470025" y="4919663"/>
          <p14:tracePt t="14714" x="1470025" y="4911725"/>
          <p14:tracePt t="14732" x="1462088" y="4911725"/>
          <p14:tracePt t="14738" x="1452563" y="4903788"/>
          <p14:tracePt t="14764" x="1452563" y="4894263"/>
          <p14:tracePt t="14780" x="1444625" y="4894263"/>
          <p14:tracePt t="14789" x="1444625" y="4886325"/>
          <p14:tracePt t="14804" x="1436688" y="4878388"/>
          <p14:tracePt t="14814" x="1436688" y="4868863"/>
          <p14:tracePt t="14829" x="1436688" y="4860925"/>
          <p14:tracePt t="14838" x="1427163" y="4852988"/>
          <p14:tracePt t="14845" x="1427163" y="4843463"/>
          <p14:tracePt t="14854" x="1427163" y="4835525"/>
          <p14:tracePt t="14861" x="1427163" y="4827588"/>
          <p14:tracePt t="14870" x="1427163" y="4818063"/>
          <p14:tracePt t="14877" x="1427163" y="4802188"/>
          <p14:tracePt t="14886" x="1427163" y="4792663"/>
          <p14:tracePt t="14893" x="1427163" y="4784725"/>
          <p14:tracePt t="14903" x="1427163" y="4759325"/>
          <p14:tracePt t="14909" x="1427163" y="4749800"/>
          <p14:tracePt t="14922" x="1419225" y="4724400"/>
          <p14:tracePt t="14924" x="1419225" y="4708525"/>
          <p14:tracePt t="14940" x="1419225" y="4699000"/>
          <p14:tracePt t="14948" x="1419225" y="4691063"/>
          <p14:tracePt t="14956" x="1419225" y="4683125"/>
          <p14:tracePt t="14972" x="1419225" y="4665663"/>
          <p14:tracePt t="14999" x="1419225" y="4657725"/>
          <p14:tracePt t="15004" x="1419225" y="4648200"/>
          <p14:tracePt t="15020" x="1419225" y="4640263"/>
          <p14:tracePt t="15038" x="1419225" y="4630738"/>
          <p14:tracePt t="15046" x="1419225" y="4622800"/>
          <p14:tracePt t="15054" x="1419225" y="4614863"/>
          <p14:tracePt t="15062" x="1419225" y="4597400"/>
          <p14:tracePt t="15086" x="1419225" y="4589463"/>
          <p14:tracePt t="15094" x="1419225" y="4579938"/>
          <p14:tracePt t="15110" x="1419225" y="4572000"/>
          <p14:tracePt t="15126" x="1419225" y="4564063"/>
          <p14:tracePt t="15135" x="1419225" y="4554538"/>
          <p14:tracePt t="15328" x="1419225" y="4564063"/>
          <p14:tracePt t="15336" x="1427163" y="4572000"/>
          <p14:tracePt t="15345" x="1444625" y="4597400"/>
          <p14:tracePt t="15355" x="1462088" y="4605338"/>
          <p14:tracePt t="15360" x="1487488" y="4630738"/>
          <p14:tracePt t="15369" x="1512888" y="4657725"/>
          <p14:tracePt t="15377" x="1538288" y="4691063"/>
          <p14:tracePt t="15388" x="1555750" y="4716463"/>
          <p14:tracePt t="15392" x="1581150" y="4767263"/>
          <p14:tracePt t="15405" x="1614488" y="4810125"/>
          <p14:tracePt t="15408" x="1639888" y="4886325"/>
          <p14:tracePt t="15416" x="1639888" y="4911725"/>
          <p14:tracePt t="15424" x="1639888" y="4929188"/>
          <p14:tracePt t="15432" x="1639888" y="4937125"/>
          <p14:tracePt t="15440" x="1639888" y="4954588"/>
          <p14:tracePt t="15448" x="1639888" y="4972050"/>
          <p14:tracePt t="15456" x="1631950" y="4972050"/>
          <p14:tracePt t="15464" x="1614488" y="4979988"/>
          <p14:tracePt t="15472" x="1614488" y="4987925"/>
          <p14:tracePt t="15480" x="1589088" y="4997450"/>
          <p14:tracePt t="15488" x="1563688" y="5005388"/>
          <p14:tracePt t="15496" x="1538288" y="5013325"/>
          <p14:tracePt t="15504" x="1504950" y="5013325"/>
          <p14:tracePt t="15512" x="1470025" y="5013325"/>
          <p14:tracePt t="15520" x="1393825" y="5022850"/>
          <p14:tracePt t="15528" x="1333500" y="5022850"/>
          <p14:tracePt t="15536" x="1292225" y="5022850"/>
          <p14:tracePt t="15544" x="1223963" y="5022850"/>
          <p14:tracePt t="15554" x="1122363" y="5013325"/>
          <p14:tracePt t="15560" x="1044575" y="5013325"/>
          <p14:tracePt t="15572" x="977900" y="5005388"/>
          <p14:tracePt t="15576" x="917575" y="5005388"/>
          <p14:tracePt t="15587" x="874713" y="5005388"/>
          <p14:tracePt t="15595" x="808038" y="5005388"/>
          <p14:tracePt t="15603" x="781050" y="5005388"/>
          <p14:tracePt t="15610" x="755650" y="5005388"/>
          <p14:tracePt t="15619" x="722313" y="4997450"/>
          <p14:tracePt t="15627" x="714375" y="4997450"/>
          <p14:tracePt t="15635" x="679450" y="4987925"/>
          <p14:tracePt t="15642" x="646113" y="4979988"/>
          <p14:tracePt t="15651" x="611188" y="4962525"/>
          <p14:tracePt t="15658" x="577850" y="4962525"/>
          <p14:tracePt t="15666" x="544513" y="4954588"/>
          <p14:tracePt t="15674" x="527050" y="4946650"/>
          <p14:tracePt t="15682" x="509588" y="4937125"/>
          <p14:tracePt t="15690" x="501650" y="4937125"/>
          <p14:tracePt t="15786" x="519113" y="4962525"/>
          <p14:tracePt t="15794" x="544513" y="4987925"/>
          <p14:tracePt t="15802" x="585788" y="5013325"/>
          <p14:tracePt t="15811" x="628650" y="5038725"/>
          <p14:tracePt t="15821" x="688975" y="5081588"/>
          <p14:tracePt t="15827" x="765175" y="5106988"/>
          <p14:tracePt t="15836" x="798513" y="5116513"/>
          <p14:tracePt t="15843" x="884238" y="5124450"/>
          <p14:tracePt t="15855" x="960438" y="5132388"/>
          <p14:tracePt t="15861" x="1087438" y="5149850"/>
          <p14:tracePt t="15870" x="1147763" y="5149850"/>
          <p14:tracePt t="15877" x="1216025" y="5149850"/>
          <p14:tracePt t="15888" x="1274763" y="5149850"/>
          <p14:tracePt t="15892" x="1317625" y="5149850"/>
          <p14:tracePt t="15904" x="1368425" y="5124450"/>
          <p14:tracePt t="15909" x="1393825" y="5106988"/>
          <p14:tracePt t="15918" x="1411288" y="5106988"/>
          <p14:tracePt t="15925" x="1419225" y="5091113"/>
          <p14:tracePt t="15937" x="1436688" y="5064125"/>
          <p14:tracePt t="15953" x="1444625" y="5038725"/>
          <p14:tracePt t="15956" x="1444625" y="5005388"/>
          <p14:tracePt t="15964" x="1444625" y="4997450"/>
          <p14:tracePt t="15972" x="1444625" y="4972050"/>
          <p14:tracePt t="15980" x="1444625" y="4954588"/>
          <p14:tracePt t="15988" x="1436688" y="4946650"/>
          <p14:tracePt t="16004" x="1427163" y="4937125"/>
          <p14:tracePt t="16012" x="1419225" y="4937125"/>
          <p14:tracePt t="16020" x="1419225" y="4929188"/>
          <p14:tracePt t="16036" x="1411288" y="4929188"/>
          <p14:tracePt t="16044" x="1401763" y="4929188"/>
          <p14:tracePt t="16053" x="1393825" y="4937125"/>
          <p14:tracePt t="16060" x="1385888" y="4946650"/>
          <p14:tracePt t="16068" x="1368425" y="4962525"/>
          <p14:tracePt t="16076" x="1368425" y="4979988"/>
          <p14:tracePt t="16084" x="1360488" y="4997450"/>
          <p14:tracePt t="16092" x="1350963" y="5013325"/>
          <p14:tracePt t="16101" x="1350963" y="5030788"/>
          <p14:tracePt t="16108" x="1350963" y="5038725"/>
          <p14:tracePt t="16118" x="1350963" y="5048250"/>
          <p14:tracePt t="16124" x="1350963" y="5064125"/>
          <p14:tracePt t="16134" x="1360488" y="5073650"/>
          <p14:tracePt t="16140" x="1368425" y="5081588"/>
          <p14:tracePt t="16151" x="1376363" y="5099050"/>
          <p14:tracePt t="16156" x="1385888" y="5106988"/>
          <p14:tracePt t="16167" x="1401763" y="5106988"/>
          <p14:tracePt t="16174" x="1419225" y="5116513"/>
          <p14:tracePt t="16183" x="1436688" y="5132388"/>
          <p14:tracePt t="16190" x="1470025" y="5149850"/>
          <p14:tracePt t="16199" x="1512888" y="5157788"/>
          <p14:tracePt t="16207" x="1563688" y="5175250"/>
          <p14:tracePt t="16215" x="1649413" y="5192713"/>
          <p14:tracePt t="16222" x="1708150" y="5192713"/>
          <p14:tracePt t="16231" x="1733550" y="5200650"/>
          <p14:tracePt t="16239" x="1793875" y="5200650"/>
          <p14:tracePt t="16247" x="1852613" y="5200650"/>
          <p14:tracePt t="16257" x="1885950" y="5200650"/>
          <p14:tracePt t="16263" x="1938338" y="5200650"/>
          <p14:tracePt t="16271" x="1971675" y="5200650"/>
          <p14:tracePt t="16278" x="2005013" y="5200650"/>
          <p14:tracePt t="16288" x="2022475" y="5200650"/>
          <p14:tracePt t="16294" x="2055813" y="5200650"/>
          <p14:tracePt t="16303" x="2090738" y="5200650"/>
          <p14:tracePt t="16310" x="2159000" y="5183188"/>
          <p14:tracePt t="16319" x="2209800" y="5175250"/>
          <p14:tracePt t="16326" x="2243138" y="5167313"/>
          <p14:tracePt t="16335" x="2303463" y="5157788"/>
          <p14:tracePt t="16342" x="2387600" y="5141913"/>
          <p14:tracePt t="16352" x="2463800" y="5124450"/>
          <p14:tracePt t="16358" x="2566988" y="5116513"/>
          <p14:tracePt t="16366" x="2660650" y="5106988"/>
          <p14:tracePt t="16374" x="2736850" y="5106988"/>
          <p14:tracePt t="16382" x="2838450" y="5091113"/>
          <p14:tracePt t="16390" x="2906713" y="5091113"/>
          <p14:tracePt t="16398" x="2990850" y="5091113"/>
          <p14:tracePt t="16406" x="3094038" y="5091113"/>
          <p14:tracePt t="16416" x="3160713" y="5091113"/>
          <p14:tracePt t="16422" x="3246438" y="5091113"/>
          <p14:tracePt t="16433" x="3330575" y="5106988"/>
          <p14:tracePt t="16440" x="3382963" y="5106988"/>
          <p14:tracePt t="16448" x="3424238" y="5116513"/>
          <p14:tracePt t="16456" x="3449638" y="5124450"/>
          <p14:tracePt t="16464" x="3484563" y="5132388"/>
          <p14:tracePt t="16472" x="3527425" y="5141913"/>
          <p14:tracePt t="16480" x="3552825" y="5149850"/>
          <p14:tracePt t="16488" x="3568700" y="5167313"/>
          <p14:tracePt t="16504" x="3578225" y="5175250"/>
          <p14:tracePt t="16512" x="3578225" y="5192713"/>
          <p14:tracePt t="16520" x="3586163" y="5208588"/>
          <p14:tracePt t="16528" x="3594100" y="5226050"/>
          <p14:tracePt t="16536" x="3594100" y="5243513"/>
          <p14:tracePt t="16544" x="3603625" y="5268913"/>
          <p14:tracePt t="16552" x="3603625" y="5294313"/>
          <p14:tracePt t="16560" x="3603625" y="5319713"/>
          <p14:tracePt t="16571" x="3603625" y="5345113"/>
          <p14:tracePt t="16577" x="3603625" y="5362575"/>
          <p14:tracePt t="16587" x="3603625" y="5387975"/>
          <p14:tracePt t="16592" x="3603625" y="5405438"/>
          <p14:tracePt t="16605" x="3603625" y="5421313"/>
          <p14:tracePt t="16608" x="3594100" y="5438775"/>
          <p14:tracePt t="16620" x="3586163" y="5464175"/>
          <p14:tracePt t="16624" x="3568700" y="5489575"/>
          <p14:tracePt t="16634" x="3552825" y="5507038"/>
          <p14:tracePt t="16640" x="3543300" y="5524500"/>
          <p14:tracePt t="16652" x="3517900" y="5549900"/>
          <p14:tracePt t="16660" x="3502025" y="5565775"/>
          <p14:tracePt t="16669" x="3459163" y="5591175"/>
          <p14:tracePt t="16676" x="3424238" y="5600700"/>
          <p14:tracePt t="16684" x="3398838" y="5616575"/>
          <p14:tracePt t="16694" x="3355975" y="5634038"/>
          <p14:tracePt t="16702" x="3330575" y="5641975"/>
          <p14:tracePt t="16710" x="3289300" y="5651500"/>
          <p14:tracePt t="16716" x="3228975" y="5668963"/>
          <p14:tracePt t="16726" x="3160713" y="5684838"/>
          <p14:tracePt t="16733" x="3094038" y="5702300"/>
          <p14:tracePt t="16742" x="3016250" y="5710238"/>
          <p14:tracePt t="16750" x="2949575" y="5727700"/>
          <p14:tracePt t="16758" x="2846388" y="5735638"/>
          <p14:tracePt t="16766" x="2752725" y="5745163"/>
          <p14:tracePt t="16774" x="2686050" y="5753100"/>
          <p14:tracePt t="16782" x="2600325" y="5770563"/>
          <p14:tracePt t="16790" x="2498725" y="5778500"/>
          <p14:tracePt t="16798" x="2422525" y="5778500"/>
          <p14:tracePt t="16806" x="2354263" y="5778500"/>
          <p14:tracePt t="16814" x="2286000" y="5778500"/>
          <p14:tracePt t="16822" x="2252663" y="5778500"/>
          <p14:tracePt t="16830" x="2174875" y="5778500"/>
          <p14:tracePt t="16838" x="2116138" y="5778500"/>
          <p14:tracePt t="16846" x="2073275" y="5778500"/>
          <p14:tracePt t="16855" x="2039938" y="5778500"/>
          <p14:tracePt t="16863" x="1989138" y="5778500"/>
          <p14:tracePt t="16874" x="1911350" y="5778500"/>
          <p14:tracePt t="16878" x="1860550" y="5778500"/>
          <p14:tracePt t="16886" x="1819275" y="5778500"/>
          <p14:tracePt t="16894" x="1766888" y="5778500"/>
          <p14:tracePt t="16902" x="1716088" y="5778500"/>
          <p14:tracePt t="16910" x="1665288" y="5778500"/>
          <p14:tracePt t="16918" x="1639888" y="5778500"/>
          <p14:tracePt t="16937" x="1563688" y="5778500"/>
          <p14:tracePt t="16942" x="1530350" y="5778500"/>
          <p14:tracePt t="16951" x="1495425" y="5770563"/>
          <p14:tracePt t="16958" x="1462088" y="5770563"/>
          <p14:tracePt t="16966" x="1436688" y="5770563"/>
          <p14:tracePt t="16974" x="1411288" y="5770563"/>
          <p14:tracePt t="16982" x="1376363" y="5761038"/>
          <p14:tracePt t="16992" x="1360488" y="5761038"/>
          <p14:tracePt t="16998" x="1333500" y="5753100"/>
          <p14:tracePt t="17008" x="1325563" y="5753100"/>
          <p14:tracePt t="17016" x="1317625" y="5745163"/>
          <p14:tracePt t="17084" x="1308100" y="5745163"/>
          <p14:tracePt t="17092" x="1300163" y="5735638"/>
          <p14:tracePt t="17100" x="1292225" y="5727700"/>
          <p14:tracePt t="17108" x="1282700" y="5719763"/>
          <p14:tracePt t="17116" x="1274763" y="5710238"/>
          <p14:tracePt t="17124" x="1257300" y="5676900"/>
          <p14:tracePt t="17133" x="1249363" y="5668963"/>
          <p14:tracePt t="17140" x="1241425" y="5651500"/>
          <p14:tracePt t="17148" x="1223963" y="5634038"/>
          <p14:tracePt t="17156" x="1198563" y="5608638"/>
          <p14:tracePt t="17164" x="1189038" y="5575300"/>
          <p14:tracePt t="17172" x="1173163" y="5540375"/>
          <p14:tracePt t="17180" x="1155700" y="5507038"/>
          <p14:tracePt t="17188" x="1138238" y="5472113"/>
          <p14:tracePt t="17196" x="1138238" y="5446713"/>
          <p14:tracePt t="17204" x="1130300" y="5430838"/>
          <p14:tracePt t="17212" x="1122363" y="5413375"/>
          <p14:tracePt t="17220" x="1122363" y="5387975"/>
          <p14:tracePt t="17228" x="1122363" y="5380038"/>
          <p14:tracePt t="17236" x="1122363" y="5370513"/>
          <p14:tracePt t="17244" x="1122363" y="5362575"/>
          <p14:tracePt t="17260" x="1122363" y="5353050"/>
          <p14:tracePt t="17287" x="1122363" y="5345113"/>
          <p14:tracePt t="17292" x="1122363" y="5337175"/>
          <p14:tracePt t="17302" x="1130300" y="5337175"/>
          <p14:tracePt t="17308" x="1130300" y="5327650"/>
          <p14:tracePt t="17319" x="1130300" y="5319713"/>
          <p14:tracePt t="17326" x="1138238" y="5319713"/>
          <p14:tracePt t="17335" x="1147763" y="5311775"/>
          <p14:tracePt t="17342" x="1155700" y="5311775"/>
          <p14:tracePt t="17351" x="1181100" y="5302250"/>
          <p14:tracePt t="17358" x="1206500" y="5294313"/>
          <p14:tracePt t="17367" x="1241425" y="5286375"/>
          <p14:tracePt t="17374" x="1274763" y="5268913"/>
          <p14:tracePt t="17382" x="1308100" y="5260975"/>
          <p14:tracePt t="17390" x="1350963" y="5251450"/>
          <p14:tracePt t="17398" x="1385888" y="5243513"/>
          <p14:tracePt t="17406" x="1436688" y="5218113"/>
          <p14:tracePt t="17414" x="1452563" y="5218113"/>
          <p14:tracePt t="17422" x="1487488" y="5218113"/>
          <p14:tracePt t="17430" x="1520825" y="5208588"/>
          <p14:tracePt t="17437" x="1555750" y="5200650"/>
          <p14:tracePt t="17446" x="1589088" y="5192713"/>
          <p14:tracePt t="17454" x="1622425" y="5183188"/>
          <p14:tracePt t="17462" x="1674813" y="5183188"/>
          <p14:tracePt t="17470" x="1751013" y="5157788"/>
          <p14:tracePt t="17478" x="1835150" y="5157788"/>
          <p14:tracePt t="17486" x="1885950" y="5149850"/>
          <p14:tracePt t="17494" x="1946275" y="5141913"/>
          <p14:tracePt t="17503" x="2055813" y="5132388"/>
          <p14:tracePt t="17510" x="2124075" y="5132388"/>
          <p14:tracePt t="17520" x="2200275" y="5132388"/>
          <p14:tracePt t="17527" x="2260600" y="5132388"/>
          <p14:tracePt t="17537" x="2371725" y="5132388"/>
          <p14:tracePt t="17543" x="2438400" y="5132388"/>
          <p14:tracePt t="17553" x="2516188" y="5132388"/>
          <p14:tracePt t="17559" x="2600325" y="5132388"/>
          <p14:tracePt t="17569" x="2686050" y="5132388"/>
          <p14:tracePt t="17576" x="2778125" y="5132388"/>
          <p14:tracePt t="17589" x="2881313" y="5132388"/>
          <p14:tracePt t="17592" x="2982913" y="5132388"/>
          <p14:tracePt t="17604" x="3025775" y="5132388"/>
          <p14:tracePt t="17609" x="3094038" y="5132388"/>
          <p14:tracePt t="17618" x="3135313" y="5132388"/>
          <p14:tracePt t="17625" x="3170238" y="5132388"/>
          <p14:tracePt t="17633" x="3203575" y="5132388"/>
          <p14:tracePt t="17640" x="3221038" y="5132388"/>
          <p14:tracePt t="17658" x="3238500" y="5141913"/>
          <p14:tracePt t="17673" x="3246438" y="5149850"/>
          <p14:tracePt t="17680" x="3246438" y="5157788"/>
          <p14:tracePt t="17696" x="3254375" y="5175250"/>
          <p14:tracePt t="17704" x="3263900" y="5183188"/>
          <p14:tracePt t="17712" x="3271838" y="5200650"/>
          <p14:tracePt t="17720" x="3271838" y="5208588"/>
          <p14:tracePt t="17728" x="3289300" y="5243513"/>
          <p14:tracePt t="17736" x="3305175" y="5276850"/>
          <p14:tracePt t="17745" x="3314700" y="5302250"/>
          <p14:tracePt t="17753" x="3322638" y="5337175"/>
          <p14:tracePt t="17761" x="3340100" y="5387975"/>
          <p14:tracePt t="17770" x="3340100" y="5395913"/>
          <p14:tracePt t="17776" x="3355975" y="5456238"/>
          <p14:tracePt t="17787" x="3365500" y="5497513"/>
          <p14:tracePt t="17792" x="3365500" y="5540375"/>
          <p14:tracePt t="17806" x="3373438" y="5634038"/>
          <p14:tracePt t="17808" x="3373438" y="5659438"/>
          <p14:tracePt t="17817" x="3373438" y="5719763"/>
          <p14:tracePt t="17826" x="3355975" y="5778500"/>
          <p14:tracePt t="17832" x="3340100" y="5821363"/>
          <p14:tracePt t="17842" x="3314700" y="5872163"/>
          <p14:tracePt t="17848" x="3289300" y="5897563"/>
          <p14:tracePt t="17858" x="3263900" y="5915025"/>
          <p14:tracePt t="17864" x="3238500" y="5922963"/>
          <p14:tracePt t="17874" x="3211513" y="5940425"/>
          <p14:tracePt t="17882" x="3186113" y="5948363"/>
          <p14:tracePt t="17890" x="3109913" y="5957888"/>
          <p14:tracePt t="17898" x="3051175" y="5965825"/>
          <p14:tracePt t="17906" x="3016250" y="5965825"/>
          <p14:tracePt t="17914" x="2940050" y="5973763"/>
          <p14:tracePt t="17936" x="2770188" y="5991225"/>
          <p14:tracePt t="17938" x="2693988" y="5999163"/>
          <p14:tracePt t="17946" x="2557463" y="5999163"/>
          <p14:tracePt t="17954" x="2455863" y="5999163"/>
          <p14:tracePt t="17962" x="2354263" y="5999163"/>
          <p14:tracePt t="17970" x="2235200" y="5999163"/>
          <p14:tracePt t="17977" x="2116138" y="5999163"/>
          <p14:tracePt t="17985" x="2055813" y="5999163"/>
          <p14:tracePt t="17994" x="1989138" y="5983288"/>
          <p14:tracePt t="18002" x="1885950" y="5965825"/>
          <p14:tracePt t="18010" x="1827213" y="5948363"/>
          <p14:tracePt t="18018" x="1766888" y="5940425"/>
          <p14:tracePt t="18026" x="1716088" y="5932488"/>
          <p14:tracePt t="18034" x="1649413" y="5915025"/>
          <p14:tracePt t="18042" x="1597025" y="5915025"/>
          <p14:tracePt t="18050" x="1530350" y="5915025"/>
          <p14:tracePt t="18058" x="1487488" y="5915025"/>
          <p14:tracePt t="18066" x="1436688" y="5922963"/>
          <p14:tracePt t="18074" x="1419225" y="5940425"/>
          <p14:tracePt t="18092" x="1411288" y="5957888"/>
          <p14:tracePt t="18098" x="1401763" y="5983288"/>
          <p14:tracePt t="18108" x="1393825" y="5983288"/>
          <p14:tracePt t="18268" x="1401763" y="5983288"/>
          <p14:tracePt t="18276" x="1401763" y="5973763"/>
          <p14:tracePt t="18284" x="1401763" y="5965825"/>
          <p14:tracePt t="18292" x="1401763" y="5948363"/>
          <p14:tracePt t="18300" x="1385888" y="5940425"/>
          <p14:tracePt t="18308" x="1360488" y="5932488"/>
          <p14:tracePt t="18316" x="1343025" y="5932488"/>
          <p14:tracePt t="18324" x="1325563" y="5922963"/>
          <p14:tracePt t="18332" x="1308100" y="5922963"/>
          <p14:tracePt t="18340" x="1300163" y="5922963"/>
          <p14:tracePt t="18348" x="1282700" y="5922963"/>
          <p14:tracePt t="18356" x="1274763" y="5922963"/>
          <p14:tracePt t="18364" x="1257300" y="5915025"/>
          <p14:tracePt t="18372" x="1249363" y="5915025"/>
          <p14:tracePt t="18382" x="1249363" y="5905500"/>
          <p14:tracePt t="18396" x="1249363" y="5897563"/>
          <p14:tracePt t="18414" x="1249363" y="5889625"/>
          <p14:tracePt t="18429" x="1231900" y="5889625"/>
          <p14:tracePt t="18439" x="1206500" y="5897563"/>
          <p14:tracePt t="18446" x="1173163" y="5915025"/>
          <p14:tracePt t="18630" x="1181100" y="5905500"/>
          <p14:tracePt t="18637" x="1189038" y="5889625"/>
          <p14:tracePt t="18646" x="1189038" y="5872163"/>
          <p14:tracePt t="18654" x="1189038" y="5838825"/>
          <p14:tracePt t="18662" x="1189038" y="5821363"/>
          <p14:tracePt t="18672" x="1189038" y="5813425"/>
          <p14:tracePt t="18677" x="1189038" y="5803900"/>
          <p14:tracePt t="18704" x="1189038" y="5795963"/>
          <p14:tracePt t="18720" x="1181100" y="5788025"/>
          <p14:tracePt t="18736" x="1181100" y="5770563"/>
          <p14:tracePt t="18744" x="1181100" y="5761038"/>
          <p14:tracePt t="18753" x="1181100" y="5753100"/>
          <p14:tracePt t="18762" x="1181100" y="5735638"/>
          <p14:tracePt t="18769" x="1189038" y="5719763"/>
          <p14:tracePt t="18776" x="1216025" y="5702300"/>
          <p14:tracePt t="18784" x="1241425" y="5684838"/>
          <p14:tracePt t="18791" x="1274763" y="5668963"/>
          <p14:tracePt t="18800" x="1308100" y="5641975"/>
          <p14:tracePt t="18807" x="1360488" y="5608638"/>
          <p14:tracePt t="18816" x="1419225" y="5565775"/>
          <p14:tracePt t="18824" x="1470025" y="5524500"/>
          <p14:tracePt t="18832" x="1563688" y="5472113"/>
          <p14:tracePt t="18840" x="1614488" y="5430838"/>
          <p14:tracePt t="18848" x="1639888" y="5413375"/>
          <p14:tracePt t="18856" x="1700213" y="5370513"/>
          <p14:tracePt t="18865" x="1716088" y="5362575"/>
          <p14:tracePt t="18872" x="1741488" y="5345113"/>
          <p14:tracePt t="18881" x="1766888" y="5337175"/>
          <p14:tracePt t="18888" x="1776413" y="5337175"/>
          <p14:tracePt t="18913" x="1776413" y="5345113"/>
          <p14:tracePt t="18920" x="1776413" y="5370513"/>
          <p14:tracePt t="18935" x="1776413" y="5405438"/>
          <p14:tracePt t="18936" x="1776413" y="5430838"/>
          <p14:tracePt t="18944" x="1776413" y="5464175"/>
          <p14:tracePt t="18952" x="1766888" y="5507038"/>
          <p14:tracePt t="19058" x="1776413" y="5497513"/>
          <p14:tracePt t="19066" x="1784350" y="5481638"/>
          <p14:tracePt t="19074" x="1801813" y="5456238"/>
          <p14:tracePt t="19082" x="1801813" y="5438775"/>
          <p14:tracePt t="19090" x="1801813" y="5421313"/>
          <p14:tracePt t="19098" x="1801813" y="5405438"/>
          <p14:tracePt t="19106" x="1801813" y="5395913"/>
          <p14:tracePt t="19124" x="1801813" y="5380038"/>
          <p14:tracePt t="19141" x="1801813" y="5370513"/>
          <p14:tracePt t="19147" x="1801813" y="5362575"/>
          <p14:tracePt t="19155" x="1793875" y="5353050"/>
          <p14:tracePt t="19163" x="1784350" y="5353050"/>
          <p14:tracePt t="19171" x="1784350" y="5337175"/>
          <p14:tracePt t="19179" x="1776413" y="5319713"/>
          <p14:tracePt t="19187" x="1776413" y="5311775"/>
          <p14:tracePt t="19194" x="1776413" y="5302250"/>
          <p14:tracePt t="19212" x="1776413" y="5294313"/>
          <p14:tracePt t="19228" x="1776413" y="5286375"/>
          <p14:tracePt t="19268" x="1776413" y="5276850"/>
          <p14:tracePt t="19277" x="1776413" y="5268913"/>
          <p14:tracePt t="19300" x="1776413" y="5260975"/>
          <p14:tracePt t="19310" x="1776413" y="5251450"/>
          <p14:tracePt t="19317" x="1776413" y="5243513"/>
          <p14:tracePt t="19326" x="1776413" y="5235575"/>
          <p14:tracePt t="19331" x="1776413" y="5218113"/>
          <p14:tracePt t="19348" x="1776413" y="5208588"/>
          <p14:tracePt t="19380" x="1776413" y="5200650"/>
          <p14:tracePt t="19630" x="1776413" y="5192713"/>
          <p14:tracePt t="19977" x="1741488" y="5183188"/>
          <p14:tracePt t="19984" x="1639888" y="5175250"/>
          <p14:tracePt t="19993" x="1597025" y="5167313"/>
          <p14:tracePt t="20002" x="1571625" y="5157788"/>
          <p14:tracePt t="20009" x="1546225" y="5149850"/>
          <p14:tracePt t="20016" x="1512888" y="5149850"/>
          <p14:tracePt t="20025" x="1487488" y="5132388"/>
          <p14:tracePt t="20033" x="1462088" y="5124450"/>
          <p14:tracePt t="20043" x="1427163" y="5116513"/>
          <p14:tracePt t="20048" x="1393825" y="5099050"/>
          <p14:tracePt t="20057" x="1376363" y="5091113"/>
          <p14:tracePt t="20065" x="1360488" y="5081588"/>
          <p14:tracePt t="20073" x="1343025" y="5073650"/>
          <p14:tracePt t="20080" x="1308100" y="5056188"/>
          <p14:tracePt t="20088" x="1282700" y="5038725"/>
          <p14:tracePt t="20097" x="1249363" y="5022850"/>
          <p14:tracePt t="20106" x="1223963" y="5013325"/>
          <p14:tracePt t="20114" x="1189038" y="5005388"/>
          <p14:tracePt t="20122" x="1147763" y="4997450"/>
          <p14:tracePt t="20130" x="1112838" y="4972050"/>
          <p14:tracePt t="20138" x="1079500" y="4962525"/>
          <p14:tracePt t="20146" x="1044575" y="4946650"/>
          <p14:tracePt t="20154" x="968375" y="4919663"/>
          <p14:tracePt t="20162" x="942975" y="4903788"/>
          <p14:tracePt t="20170" x="900113" y="4886325"/>
          <p14:tracePt t="20179" x="849313" y="4860925"/>
          <p14:tracePt t="20188" x="798513" y="4843463"/>
          <p14:tracePt t="20196" x="755650" y="4827588"/>
          <p14:tracePt t="20202" x="722313" y="4818063"/>
          <p14:tracePt t="20211" x="671513" y="4810125"/>
          <p14:tracePt t="20219" x="628650" y="4802188"/>
          <p14:tracePt t="20228" x="595313" y="4792663"/>
          <p14:tracePt t="20236" x="569913" y="4784725"/>
          <p14:tracePt t="20243" x="560388" y="4784725"/>
          <p14:tracePt t="20252" x="534988" y="4775200"/>
          <p14:tracePt t="20258" x="519113" y="4775200"/>
          <p14:tracePt t="20267" x="509588" y="4767263"/>
          <p14:tracePt t="20274" x="492125" y="4767263"/>
          <p14:tracePt t="20282" x="476250" y="4767263"/>
          <p14:tracePt t="20290" x="466725" y="4759325"/>
          <p14:tracePt t="20298" x="458788" y="4759325"/>
          <p14:tracePt t="20306" x="441325" y="4749800"/>
          <p14:tracePt t="20314" x="433388" y="4749800"/>
          <p14:tracePt t="20322" x="415925" y="4749800"/>
          <p14:tracePt t="20330" x="400050" y="4741863"/>
          <p14:tracePt t="20338" x="382588" y="4733925"/>
          <p14:tracePt t="20346" x="357188" y="4716463"/>
          <p14:tracePt t="20354" x="322263" y="4708525"/>
          <p14:tracePt t="20362" x="288925" y="4665663"/>
          <p14:tracePt t="20370" x="271463" y="4648200"/>
          <p14:tracePt t="20378" x="246063" y="4622800"/>
          <p14:tracePt t="20388" x="238125" y="4597400"/>
          <p14:tracePt t="20397" x="220663" y="4564063"/>
          <p14:tracePt t="20404" x="212725" y="4538663"/>
          <p14:tracePt t="20412" x="203200" y="4503738"/>
          <p14:tracePt t="20420" x="195263" y="4486275"/>
          <p14:tracePt t="20428" x="195263" y="4445000"/>
          <p14:tracePt t="20436" x="195263" y="4419600"/>
          <p14:tracePt t="20444" x="195263" y="4384675"/>
          <p14:tracePt t="20452" x="195263" y="4368800"/>
          <p14:tracePt t="20460" x="195263" y="4341813"/>
          <p14:tracePt t="20468" x="195263" y="4308475"/>
          <p14:tracePt t="20476" x="203200" y="4283075"/>
          <p14:tracePt t="20484" x="220663" y="4265613"/>
          <p14:tracePt t="20492" x="238125" y="4232275"/>
          <p14:tracePt t="20501" x="263525" y="4189413"/>
          <p14:tracePt t="20508" x="288925" y="4156075"/>
          <p14:tracePt t="20516" x="314325" y="4130675"/>
          <p14:tracePt t="20524" x="339725" y="4105275"/>
          <p14:tracePt t="20533" x="374650" y="4087813"/>
          <p14:tracePt t="20540" x="425450" y="4062413"/>
          <p14:tracePt t="20549" x="484188" y="4027488"/>
          <p14:tracePt t="20557" x="552450" y="4002088"/>
          <p14:tracePt t="20567" x="595313" y="3986213"/>
          <p14:tracePt t="20572" x="646113" y="3968750"/>
          <p14:tracePt t="20581" x="722313" y="3960813"/>
          <p14:tracePt t="20589" x="747713" y="3951288"/>
          <p14:tracePt t="20598" x="798513" y="3943350"/>
          <p14:tracePt t="20605" x="833438" y="3943350"/>
          <p14:tracePt t="20612" x="858838" y="3943350"/>
          <p14:tracePt t="20622" x="892175" y="3943350"/>
          <p14:tracePt t="20629" x="925513" y="3943350"/>
          <p14:tracePt t="20636" x="968375" y="3960813"/>
          <p14:tracePt t="20647" x="993775" y="3968750"/>
          <p14:tracePt t="20653" x="1028700" y="3986213"/>
          <p14:tracePt t="20663" x="1054100" y="3994150"/>
          <p14:tracePt t="20669" x="1079500" y="4011613"/>
          <p14:tracePt t="20678" x="1087438" y="4019550"/>
          <p14:tracePt t="20685" x="1096963" y="4027488"/>
          <p14:tracePt t="20694" x="1104900" y="4044950"/>
          <p14:tracePt t="20702" x="1112838" y="4052888"/>
          <p14:tracePt t="20710" x="1122363" y="4070350"/>
          <p14:tracePt t="20718" x="1130300" y="4087813"/>
          <p14:tracePt t="20726" x="1138238" y="4113213"/>
          <p14:tracePt t="20734" x="1147763" y="4138613"/>
          <p14:tracePt t="20743" x="1155700" y="4171950"/>
          <p14:tracePt t="20750" x="1163638" y="4206875"/>
          <p14:tracePt t="20758" x="1173163" y="4249738"/>
          <p14:tracePt t="20766" x="1173163" y="4325938"/>
          <p14:tracePt t="20774" x="1181100" y="4359275"/>
          <p14:tracePt t="20781" x="1181100" y="4402138"/>
          <p14:tracePt t="20790" x="1181100" y="4427538"/>
          <p14:tracePt t="20798" x="1181100" y="4445000"/>
          <p14:tracePt t="20806" x="1181100" y="4478338"/>
          <p14:tracePt t="20814" x="1181100" y="4521200"/>
          <p14:tracePt t="20822" x="1181100" y="4546600"/>
          <p14:tracePt t="20830" x="1181100" y="4572000"/>
          <p14:tracePt t="20838" x="1181100" y="4605338"/>
          <p14:tracePt t="20846" x="1181100" y="4630738"/>
          <p14:tracePt t="20854" x="1181100" y="4665663"/>
          <p14:tracePt t="20862" x="1173163" y="4683125"/>
          <p14:tracePt t="20870" x="1163638" y="4708525"/>
          <p14:tracePt t="20878" x="1155700" y="4733925"/>
          <p14:tracePt t="20888" x="1147763" y="4759325"/>
          <p14:tracePt t="20894" x="1147763" y="4775200"/>
          <p14:tracePt t="20902" x="1147763" y="4792663"/>
          <p14:tracePt t="20910" x="1138238" y="4810125"/>
          <p14:tracePt t="20918" x="1130300" y="4827588"/>
          <p14:tracePt t="20926" x="1122363" y="4852988"/>
          <p14:tracePt t="20935" x="1104900" y="4894263"/>
          <p14:tracePt t="20945" x="1096963" y="4919663"/>
          <p14:tracePt t="20952" x="1087438" y="4954588"/>
          <p14:tracePt t="20960" x="1069975" y="4979988"/>
          <p14:tracePt t="20969" x="1054100" y="4997450"/>
          <p14:tracePt t="20977" x="1036638" y="5013325"/>
          <p14:tracePt t="20986" x="1019175" y="5048250"/>
          <p14:tracePt t="20992" x="1003300" y="5064125"/>
          <p14:tracePt t="21002" x="993775" y="5073650"/>
          <p14:tracePt t="21008" x="977900" y="5091113"/>
          <p14:tracePt t="21017" x="960438" y="5099050"/>
          <p14:tracePt t="21025" x="952500" y="5106988"/>
          <p14:tracePt t="21033" x="935038" y="5116513"/>
          <p14:tracePt t="21040" x="925513" y="5124450"/>
          <p14:tracePt t="21064" x="917575" y="5124450"/>
          <p14:tracePt t="21072" x="900113" y="5132388"/>
          <p14:tracePt t="21088" x="892175" y="5132388"/>
          <p14:tracePt t="21099" x="874713" y="5132388"/>
          <p14:tracePt t="21104" x="841375" y="5141913"/>
          <p14:tracePt t="21113" x="823913" y="5141913"/>
          <p14:tracePt t="21120" x="798513" y="5141913"/>
          <p14:tracePt t="21129" x="773113" y="5141913"/>
          <p14:tracePt t="21136" x="765175" y="5149850"/>
          <p14:tracePt t="21144" x="739775" y="5157788"/>
          <p14:tracePt t="21152" x="714375" y="5157788"/>
          <p14:tracePt t="21160" x="696913" y="5167313"/>
          <p14:tracePt t="21168" x="688975" y="5175250"/>
          <p14:tracePt t="21176" x="679450" y="5175250"/>
          <p14:tracePt t="21184" x="671513" y="5175250"/>
          <p14:tracePt t="21192" x="663575" y="5183188"/>
          <p14:tracePt t="21201" x="654050" y="5183188"/>
          <p14:tracePt t="21226" x="646113" y="5183188"/>
          <p14:tracePt t="22498" x="646113" y="5200650"/>
          <p14:tracePt t="22506" x="646113" y="5226050"/>
          <p14:tracePt t="22514" x="654050" y="5243513"/>
          <p14:tracePt t="22522" x="696913" y="5286375"/>
          <p14:tracePt t="22530" x="722313" y="5319713"/>
          <p14:tracePt t="22537" x="755650" y="5345113"/>
          <p14:tracePt t="22546" x="808038" y="5387975"/>
          <p14:tracePt t="22554" x="909638" y="5430838"/>
          <p14:tracePt t="22562" x="1028700" y="5489575"/>
          <p14:tracePt t="22570" x="1163638" y="5549900"/>
          <p14:tracePt t="22578" x="1376363" y="5651500"/>
          <p14:tracePt t="22586" x="1477963" y="5710238"/>
          <p14:tracePt t="22594" x="1725613" y="5864225"/>
          <p14:tracePt t="22604" x="1801813" y="5905500"/>
          <p14:tracePt t="22610" x="1911350" y="5991225"/>
          <p14:tracePt t="22820" x="1920875" y="5983288"/>
          <p14:tracePt t="22835" x="1928813" y="5983288"/>
          <p14:tracePt t="22852" x="1928813" y="5973763"/>
          <p14:tracePt t="22860" x="1938338" y="5973763"/>
          <p14:tracePt t="22868" x="1938338" y="5957888"/>
          <p14:tracePt t="22885" x="1938338" y="5940425"/>
          <p14:tracePt t="22892" x="1946275" y="5915025"/>
          <p14:tracePt t="22901" x="1954213" y="5915025"/>
          <p14:tracePt t="22910" x="1979613" y="5897563"/>
          <p14:tracePt t="22921" x="1989138" y="5880100"/>
          <p14:tracePt t="22925" x="2022475" y="5872163"/>
          <p14:tracePt t="22932" x="2047875" y="5864225"/>
          <p14:tracePt t="22942" x="2073275" y="5854700"/>
          <p14:tracePt t="22948" x="2090738" y="5846763"/>
          <p14:tracePt t="22958" x="2108200" y="5846763"/>
          <p14:tracePt t="22968" x="2133600" y="5846763"/>
          <p14:tracePt t="22974" x="2166938" y="5838825"/>
          <p14:tracePt t="22984" x="2184400" y="5838825"/>
          <p14:tracePt t="22990" x="2217738" y="5829300"/>
          <p14:tracePt t="23001" x="2243138" y="5821363"/>
          <p14:tracePt t="23006" x="2268538" y="5803900"/>
          <p14:tracePt t="23016" x="2286000" y="5795963"/>
          <p14:tracePt t="23023" x="2311400" y="5788025"/>
          <p14:tracePt t="23032" x="2336800" y="5788025"/>
          <p14:tracePt t="23038" x="2354263" y="5788025"/>
          <p14:tracePt t="23048" x="2371725" y="5788025"/>
          <p14:tracePt t="23055" x="2387600" y="5788025"/>
          <p14:tracePt t="23062" x="2405063" y="5788025"/>
          <p14:tracePt t="23070" x="2413000" y="5788025"/>
          <p14:tracePt t="23078" x="2430463" y="5788025"/>
          <p14:tracePt t="23086" x="2438400" y="5788025"/>
          <p14:tracePt t="23094" x="2473325" y="5788025"/>
          <p14:tracePt t="23102" x="2498725" y="5788025"/>
          <p14:tracePt t="23110" x="2516188" y="5788025"/>
          <p14:tracePt t="23118" x="2532063" y="5788025"/>
          <p14:tracePt t="23126" x="2557463" y="5788025"/>
          <p14:tracePt t="23135" x="2574925" y="5788025"/>
          <p14:tracePt t="23142" x="2600325" y="5778500"/>
          <p14:tracePt t="23151" x="2625725" y="5770563"/>
          <p14:tracePt t="23158" x="2643188" y="5761038"/>
          <p14:tracePt t="23169" x="2660650" y="5745163"/>
          <p14:tracePt t="23174" x="2676525" y="5735638"/>
          <p14:tracePt t="23184" x="2693988" y="5727700"/>
          <p14:tracePt t="23190" x="2701925" y="5719763"/>
          <p14:tracePt t="23199" x="2711450" y="5710238"/>
          <p14:tracePt t="23206" x="2719388" y="5710238"/>
          <p14:tracePt t="23214" x="2727325" y="5710238"/>
          <p14:tracePt t="23240" x="2727325" y="5753100"/>
          <p14:tracePt t="23248" x="2727325" y="5770563"/>
          <p14:tracePt t="23432" x="2762250" y="5770563"/>
          <p14:tracePt t="23440" x="2838450" y="5770563"/>
          <p14:tracePt t="23448" x="2897188" y="5745163"/>
          <p14:tracePt t="23456" x="2982913" y="5676900"/>
          <p14:tracePt t="23464" x="3033713" y="5608638"/>
          <p14:tracePt t="23472" x="3101975" y="5514975"/>
          <p14:tracePt t="23484" x="3135313" y="5464175"/>
          <p14:tracePt t="23492" x="3221038" y="5327650"/>
          <p14:tracePt t="23500" x="3322638" y="5132388"/>
          <p14:tracePt t="23510" x="3355975" y="5073650"/>
          <p14:tracePt t="23516" x="3382963" y="4997450"/>
          <p14:tracePt t="23526" x="3398838" y="4919663"/>
          <p14:tracePt t="23535" x="3416300" y="4784725"/>
          <p14:tracePt t="23542" x="3416300" y="4683125"/>
          <p14:tracePt t="23553" x="3416300" y="4579938"/>
          <p14:tracePt t="23559" x="3408363" y="4427538"/>
          <p14:tracePt t="23570" x="3382963" y="4249738"/>
          <p14:tracePt t="23575" x="3373438" y="4121150"/>
          <p14:tracePt t="23587" x="3314700" y="3908425"/>
          <p14:tracePt t="23590" x="3263900" y="3763963"/>
          <p14:tracePt t="23600" x="3211513" y="3611563"/>
          <p14:tracePt t="23606" x="3152775" y="3459163"/>
          <p14:tracePt t="23614" x="2990850" y="3144838"/>
          <p14:tracePt t="23623" x="2805113" y="2838450"/>
          <p14:tracePt t="23631" x="2701925" y="2668588"/>
          <p14:tracePt t="23639" x="2455863" y="2319338"/>
          <p14:tracePt t="23647" x="2227263" y="1997075"/>
          <p14:tracePt t="23654" x="2014538" y="1733550"/>
          <p14:tracePt t="23663" x="1844675" y="1538288"/>
          <p14:tracePt t="23670" x="1665288" y="1350963"/>
          <p14:tracePt t="23678" x="1563688" y="1266825"/>
          <p14:tracePt t="23686" x="1477963" y="1189038"/>
          <p14:tracePt t="23695" x="1419225" y="1138238"/>
          <p14:tracePt t="23702" x="1368425" y="1104900"/>
          <p14:tracePt t="23710" x="1317625" y="1062038"/>
          <p14:tracePt t="23718" x="1292225" y="1044575"/>
          <p14:tracePt t="23726" x="1266825" y="1044575"/>
          <p14:tracePt t="23736" x="1249363" y="1044575"/>
          <p14:tracePt t="23742" x="1231900" y="1036638"/>
          <p14:tracePt t="23750" x="1216025" y="1036638"/>
          <p14:tracePt t="23758" x="1206500" y="1036638"/>
          <p14:tracePt t="23768" x="1189038" y="1028700"/>
          <p14:tracePt t="23775" x="1181100" y="1019175"/>
          <p14:tracePt t="23792" x="1173163" y="1019175"/>
          <p14:tracePt t="23806" x="1163638" y="1019175"/>
          <p14:tracePt t="23816" x="1155700" y="1011238"/>
          <p14:tracePt t="23822" x="1147763" y="1011238"/>
          <p14:tracePt t="23832" x="1138238" y="1011238"/>
          <p14:tracePt t="23840" x="1130300" y="1011238"/>
          <p14:tracePt t="23848" x="1112838" y="1011238"/>
          <p14:tracePt t="23884" x="1104900" y="1011238"/>
          <p14:tracePt t="23908" x="1104900" y="1003300"/>
          <p14:tracePt t="23916" x="1087438" y="993775"/>
          <p14:tracePt t="23924" x="1079500" y="993775"/>
          <p14:tracePt t="23938" x="1069975" y="977900"/>
          <p14:tracePt t="23948" x="1062038" y="977900"/>
          <p14:tracePt t="23956" x="1044575" y="968375"/>
          <p14:tracePt t="23964" x="1044575" y="960438"/>
          <p14:tracePt t="23972" x="1036638" y="960438"/>
          <p14:tracePt t="23980" x="1019175" y="952500"/>
          <p14:tracePt t="23988" x="1019175" y="942975"/>
          <p14:tracePt t="23997" x="1003300" y="942975"/>
          <p14:tracePt t="24004" x="1003300" y="935038"/>
          <p14:tracePt t="24015" x="993775" y="935038"/>
          <p14:tracePt t="24019" x="985838" y="935038"/>
          <p14:tracePt t="24028" x="977900" y="935038"/>
          <p14:tracePt t="24036" x="977900" y="925513"/>
          <p14:tracePt t="24094" x="993775" y="935038"/>
          <p14:tracePt t="24102" x="1003300" y="968375"/>
          <p14:tracePt t="24110" x="1003300" y="1011238"/>
          <p14:tracePt t="24118" x="1003300" y="1087438"/>
          <p14:tracePt t="24126" x="993775" y="1216025"/>
          <p14:tracePt t="24134" x="977900" y="1317625"/>
          <p14:tracePt t="24142" x="968375" y="1350963"/>
          <p14:tracePt t="24270" x="960438" y="1343025"/>
          <p14:tracePt t="24278" x="942975" y="1308100"/>
          <p14:tracePt t="24286" x="925513" y="1274763"/>
          <p14:tracePt t="24294" x="909638" y="1241425"/>
          <p14:tracePt t="24302" x="892175" y="1216025"/>
          <p14:tracePt t="24310" x="874713" y="1181100"/>
          <p14:tracePt t="24319" x="858838" y="1147763"/>
          <p14:tracePt t="24326" x="849313" y="1130300"/>
          <p14:tracePt t="24334" x="841375" y="1112838"/>
          <p14:tracePt t="24352" x="841375" y="1104900"/>
          <p14:tracePt t="24367" x="841375" y="1096963"/>
          <p14:tracePt t="24392" x="841375" y="1087438"/>
          <p14:tracePt t="24402" x="841375" y="1069975"/>
          <p14:tracePt t="24408" x="858838" y="1054100"/>
          <p14:tracePt t="24416" x="900113" y="1028700"/>
          <p14:tracePt t="24424" x="960438" y="1011238"/>
          <p14:tracePt t="24432" x="1019175" y="1003300"/>
          <p14:tracePt t="24440" x="1079500" y="1003300"/>
          <p14:tracePt t="24448" x="1138238" y="985838"/>
          <p14:tracePt t="24456" x="1198563" y="985838"/>
          <p14:tracePt t="24464" x="1266825" y="985838"/>
          <p14:tracePt t="24472" x="1325563" y="985838"/>
          <p14:tracePt t="24480" x="1436688" y="985838"/>
          <p14:tracePt t="24488" x="1512888" y="985838"/>
          <p14:tracePt t="24496" x="1622425" y="985838"/>
          <p14:tracePt t="24504" x="1708150" y="985838"/>
          <p14:tracePt t="24513" x="1809750" y="985838"/>
          <p14:tracePt t="24520" x="1878013" y="985838"/>
          <p14:tracePt t="24528" x="1979613" y="985838"/>
          <p14:tracePt t="24536" x="2116138" y="985838"/>
          <p14:tracePt t="24545" x="2217738" y="985838"/>
          <p14:tracePt t="24552" x="2328863" y="985838"/>
          <p14:tracePt t="24561" x="2371725" y="985838"/>
          <p14:tracePt t="24569" x="2473325" y="985838"/>
          <p14:tracePt t="24577" x="2532063" y="985838"/>
          <p14:tracePt t="24585" x="2574925" y="985838"/>
          <p14:tracePt t="24592" x="2608263" y="985838"/>
          <p14:tracePt t="24602" x="2651125" y="985838"/>
          <p14:tracePt t="24608" x="2668588" y="985838"/>
          <p14:tracePt t="24617" x="2701925" y="985838"/>
          <p14:tracePt t="24630" x="2736850" y="985838"/>
          <p14:tracePt t="24637" x="2762250" y="985838"/>
          <p14:tracePt t="24647" x="2778125" y="985838"/>
          <p14:tracePt t="24654" x="2805113" y="985838"/>
          <p14:tracePt t="24662" x="2838450" y="977900"/>
          <p14:tracePt t="24672" x="2871788" y="977900"/>
          <p14:tracePt t="24678" x="2889250" y="977900"/>
          <p14:tracePt t="24686" x="2922588" y="968375"/>
          <p14:tracePt t="24694" x="2949575" y="968375"/>
          <p14:tracePt t="24702" x="2965450" y="968375"/>
          <p14:tracePt t="24710" x="2990850" y="960438"/>
          <p14:tracePt t="24718" x="3025775" y="952500"/>
          <p14:tracePt t="24726" x="3059113" y="952500"/>
          <p14:tracePt t="24734" x="3084513" y="952500"/>
          <p14:tracePt t="24742" x="3152775" y="942975"/>
          <p14:tracePt t="24751" x="3203575" y="935038"/>
          <p14:tracePt t="24758" x="3246438" y="917575"/>
          <p14:tracePt t="24767" x="3289300" y="917575"/>
          <p14:tracePt t="24774" x="3340100" y="909638"/>
          <p14:tracePt t="24782" x="3390900" y="909638"/>
          <p14:tracePt t="24790" x="3441700" y="909638"/>
          <p14:tracePt t="24797" x="3484563" y="900113"/>
          <p14:tracePt t="24806" x="3543300" y="900113"/>
          <p14:tracePt t="24814" x="3603625" y="892175"/>
          <p14:tracePt t="24822" x="3619500" y="892175"/>
          <p14:tracePt t="24830" x="3662363" y="892175"/>
          <p14:tracePt t="24838" x="3697288" y="892175"/>
          <p14:tracePt t="24846" x="3730625" y="892175"/>
          <p14:tracePt t="24854" x="3781425" y="884238"/>
          <p14:tracePt t="24862" x="3806825" y="884238"/>
          <p14:tracePt t="24870" x="3832225" y="884238"/>
          <p14:tracePt t="24878" x="3849688" y="884238"/>
          <p14:tracePt t="24886" x="3867150" y="884238"/>
          <p14:tracePt t="24894" x="3892550" y="884238"/>
          <p14:tracePt t="24904" x="3908425" y="884238"/>
          <p14:tracePt t="24910" x="3935413" y="884238"/>
          <p14:tracePt t="24920" x="3960813" y="884238"/>
          <p14:tracePt t="24926" x="3994150" y="874713"/>
          <p14:tracePt t="24936" x="4011613" y="874713"/>
          <p14:tracePt t="24945" x="4037013" y="874713"/>
          <p14:tracePt t="24953" x="4062413" y="866775"/>
          <p14:tracePt t="24961" x="4079875" y="866775"/>
          <p14:tracePt t="24969" x="4105275" y="866775"/>
          <p14:tracePt t="24977" x="4130675" y="866775"/>
          <p14:tracePt t="24986" x="4146550" y="866775"/>
          <p14:tracePt t="24993" x="4181475" y="866775"/>
          <p14:tracePt t="25002" x="4206875" y="866775"/>
          <p14:tracePt t="25009" x="4224338" y="866775"/>
          <p14:tracePt t="25017" x="4249738" y="866775"/>
          <p14:tracePt t="25025" x="4283075" y="866775"/>
          <p14:tracePt t="25032" x="4316413" y="866775"/>
          <p14:tracePt t="25040" x="4341813" y="866775"/>
          <p14:tracePt t="25048" x="4368800" y="866775"/>
          <p14:tracePt t="25057" x="4402138" y="866775"/>
          <p14:tracePt t="25065" x="4427538" y="866775"/>
          <p14:tracePt t="25072" x="4452938" y="866775"/>
          <p14:tracePt t="25080" x="4495800" y="866775"/>
          <p14:tracePt t="25088" x="4538663" y="866775"/>
          <p14:tracePt t="25096" x="4572000" y="866775"/>
          <p14:tracePt t="25104" x="4597400" y="866775"/>
          <p14:tracePt t="25113" x="4622800" y="866775"/>
          <p14:tracePt t="25120" x="4640263" y="866775"/>
          <p14:tracePt t="25130" x="4665663" y="866775"/>
          <p14:tracePt t="25136" x="4691063" y="866775"/>
          <p14:tracePt t="25145" x="4708525" y="866775"/>
          <p14:tracePt t="25153" x="4733925" y="866775"/>
          <p14:tracePt t="25160" x="4741863" y="866775"/>
          <p14:tracePt t="25171" x="4767263" y="866775"/>
          <p14:tracePt t="25176" x="4792663" y="866775"/>
          <p14:tracePt t="25185" x="4810125" y="866775"/>
          <p14:tracePt t="25195" x="4835525" y="866775"/>
          <p14:tracePt t="25202" x="4860925" y="866775"/>
          <p14:tracePt t="25210" x="4878388" y="866775"/>
          <p14:tracePt t="25217" x="4886325" y="866775"/>
          <p14:tracePt t="25227" x="4903788" y="866775"/>
          <p14:tracePt t="25237" x="4919663" y="866775"/>
          <p14:tracePt t="25243" x="4937125" y="866775"/>
          <p14:tracePt t="25252" x="4946650" y="866775"/>
          <p14:tracePt t="25259" x="4972050" y="866775"/>
          <p14:tracePt t="25271" x="4979988" y="866775"/>
          <p14:tracePt t="25275" x="4987925" y="866775"/>
          <p14:tracePt t="25284" x="5005388" y="866775"/>
          <p14:tracePt t="25291" x="5022850" y="866775"/>
          <p14:tracePt t="25298" x="5048250" y="866775"/>
          <p14:tracePt t="25307" x="5073650" y="866775"/>
          <p14:tracePt t="25316" x="5091113" y="866775"/>
          <p14:tracePt t="25322" x="5124450" y="866775"/>
          <p14:tracePt t="25330" x="5149850" y="866775"/>
          <p14:tracePt t="25338" x="5183188" y="866775"/>
          <p14:tracePt t="25346" x="5208588" y="866775"/>
          <p14:tracePt t="25354" x="5251450" y="866775"/>
          <p14:tracePt t="25362" x="5268913" y="866775"/>
          <p14:tracePt t="25371" x="5276850" y="866775"/>
          <p14:tracePt t="25378" x="5294313" y="866775"/>
          <p14:tracePt t="25387" x="5311775" y="866775"/>
          <p14:tracePt t="25395" x="5319713" y="866775"/>
          <p14:tracePt t="25403" x="5327650" y="866775"/>
          <p14:tracePt t="25410" x="5337175" y="866775"/>
          <p14:tracePt t="25419" x="5353050" y="866775"/>
          <p14:tracePt t="25426" x="5370513" y="866775"/>
          <p14:tracePt t="25434" x="5380038" y="866775"/>
          <p14:tracePt t="25442" x="5395913" y="866775"/>
          <p14:tracePt t="25451" x="5405438" y="866775"/>
          <p14:tracePt t="25458" x="5438775" y="866775"/>
          <p14:tracePt t="25467" x="5464175" y="866775"/>
          <p14:tracePt t="25474" x="5489575" y="866775"/>
          <p14:tracePt t="25484" x="5507038" y="866775"/>
          <p14:tracePt t="25490" x="5532438" y="866775"/>
          <p14:tracePt t="25502" x="5557838" y="866775"/>
          <p14:tracePt t="25507" x="5565775" y="866775"/>
          <p14:tracePt t="25517" x="5591175" y="866775"/>
          <p14:tracePt t="25523" x="5608638" y="866775"/>
          <p14:tracePt t="25533" x="5626100" y="866775"/>
          <p14:tracePt t="25541" x="5659438" y="866775"/>
          <p14:tracePt t="25548" x="5668963" y="866775"/>
          <p14:tracePt t="25557" x="5684838" y="866775"/>
          <p14:tracePt t="25565" x="5710238" y="866775"/>
          <p14:tracePt t="25572" x="5727700" y="866775"/>
          <p14:tracePt t="25581" x="5753100" y="866775"/>
          <p14:tracePt t="25588" x="5778500" y="866775"/>
          <p14:tracePt t="25597" x="5795963" y="866775"/>
          <p14:tracePt t="25604" x="5821363" y="866775"/>
          <p14:tracePt t="25614" x="5846763" y="866775"/>
          <p14:tracePt t="25620" x="5864225" y="866775"/>
          <p14:tracePt t="25628" x="5897563" y="866775"/>
          <p14:tracePt t="25636" x="5940425" y="866775"/>
          <p14:tracePt t="25645" x="5973763" y="858838"/>
          <p14:tracePt t="25652" x="6008688" y="858838"/>
          <p14:tracePt t="25660" x="6024563" y="858838"/>
          <p14:tracePt t="25668" x="6059488" y="858838"/>
          <p14:tracePt t="25676" x="6102350" y="858838"/>
          <p14:tracePt t="25684" x="6127750" y="858838"/>
          <p14:tracePt t="25692" x="6153150" y="858838"/>
          <p14:tracePt t="25701" x="6178550" y="858838"/>
          <p14:tracePt t="25708" x="6203950" y="849313"/>
          <p14:tracePt t="25716" x="6221413" y="849313"/>
          <p14:tracePt t="25724" x="6237288" y="849313"/>
          <p14:tracePt t="25732" x="6254750" y="849313"/>
          <p14:tracePt t="25740" x="6272213" y="849313"/>
          <p14:tracePt t="25748" x="6288088" y="849313"/>
          <p14:tracePt t="25756" x="6313488" y="849313"/>
          <p14:tracePt t="25764" x="6330950" y="849313"/>
          <p14:tracePt t="25772" x="6356350" y="849313"/>
          <p14:tracePt t="25780" x="6381750" y="849313"/>
          <p14:tracePt t="25787" x="6399213" y="849313"/>
          <p14:tracePt t="25798" x="6432550" y="849313"/>
          <p14:tracePt t="25806" x="6467475" y="849313"/>
          <p14:tracePt t="25813" x="6483350" y="849313"/>
          <p14:tracePt t="25822" x="6518275" y="841375"/>
          <p14:tracePt t="25830" x="6551613" y="841375"/>
          <p14:tracePt t="25838" x="6569075" y="841375"/>
          <p14:tracePt t="25846" x="6594475" y="841375"/>
          <p14:tracePt t="25854" x="6611938" y="841375"/>
          <p14:tracePt t="25862" x="6637338" y="833438"/>
          <p14:tracePt t="25870" x="6654800" y="833438"/>
          <p14:tracePt t="25878" x="6680200" y="833438"/>
          <p14:tracePt t="25886" x="6696075" y="833438"/>
          <p14:tracePt t="25894" x="6705600" y="833438"/>
          <p14:tracePt t="25903" x="6721475" y="833438"/>
          <p14:tracePt t="25910" x="6731000" y="833438"/>
          <p14:tracePt t="25926" x="6738938" y="833438"/>
          <p14:tracePt t="25936" x="6756400" y="833438"/>
          <p14:tracePt t="25950" x="6764338" y="833438"/>
          <p14:tracePt t="25958" x="6772275" y="823913"/>
          <p14:tracePt t="25968" x="6781800" y="823913"/>
          <p14:tracePt t="25974" x="6799263" y="823913"/>
          <p14:tracePt t="25982" x="6807200" y="823913"/>
          <p14:tracePt t="25990" x="6815138" y="823913"/>
          <p14:tracePt t="25997" x="6832600" y="823913"/>
          <p14:tracePt t="26006" x="6850063" y="823913"/>
          <p14:tracePt t="26014" x="6865938" y="815975"/>
          <p14:tracePt t="26022" x="6883400" y="815975"/>
          <p14:tracePt t="26030" x="6891338" y="815975"/>
          <p14:tracePt t="26040" x="6908800" y="815975"/>
          <p14:tracePt t="26046" x="6916738" y="815975"/>
          <p14:tracePt t="26056" x="6934200" y="815975"/>
          <p14:tracePt t="26062" x="6951663" y="815975"/>
          <p14:tracePt t="26072" x="6959600" y="815975"/>
          <p14:tracePt t="26080" x="6977063" y="815975"/>
          <p14:tracePt t="26088" x="6985000" y="815975"/>
          <p14:tracePt t="26114" x="6994525" y="815975"/>
          <p14:tracePt t="26140" x="7002463" y="815975"/>
          <p14:tracePt t="26172" x="7010400" y="815975"/>
          <p14:tracePt t="26187" x="7019925" y="815975"/>
          <p14:tracePt t="26196" x="7027863" y="815975"/>
          <p14:tracePt t="26212" x="7035800" y="815975"/>
          <p14:tracePt t="26220" x="7053263" y="815975"/>
          <p14:tracePt t="26236" x="7061200" y="815975"/>
          <p14:tracePt t="26245" x="7070725" y="815975"/>
          <p14:tracePt t="26276" x="7078663" y="815975"/>
          <p14:tracePt t="26334" x="7088188" y="815975"/>
          <p14:tracePt t="26502" x="7096125" y="815975"/>
          <p14:tracePt t="26559" x="7104063" y="815975"/>
          <p14:tracePt t="26575" x="7113588" y="815975"/>
          <p14:tracePt t="26752" x="7121525" y="815975"/>
          <p14:tracePt t="26760" x="7121525" y="823913"/>
          <p14:tracePt t="26776" x="7129463" y="833438"/>
          <p14:tracePt t="26784" x="7129463" y="841375"/>
          <p14:tracePt t="26808" x="7138988" y="849313"/>
          <p14:tracePt t="26816" x="7138988" y="858838"/>
          <p14:tracePt t="26832" x="7138988" y="866775"/>
          <p14:tracePt t="26840" x="7138988" y="884238"/>
          <p14:tracePt t="26848" x="7138988" y="892175"/>
          <p14:tracePt t="26856" x="7138988" y="909638"/>
          <p14:tracePt t="26864" x="7138988" y="925513"/>
          <p14:tracePt t="26872" x="7138988" y="935038"/>
          <p14:tracePt t="26880" x="7138988" y="952500"/>
          <p14:tracePt t="26888" x="7138988" y="960438"/>
          <p14:tracePt t="26896" x="7138988" y="977900"/>
          <p14:tracePt t="26906" x="7138988" y="993775"/>
          <p14:tracePt t="26912" x="7121525" y="1019175"/>
          <p14:tracePt t="26923" x="7113588" y="1036638"/>
          <p14:tracePt t="26928" x="7104063" y="1062038"/>
          <p14:tracePt t="26938" x="7088188" y="1079500"/>
          <p14:tracePt t="26947" x="7078663" y="1104900"/>
          <p14:tracePt t="26954" x="7061200" y="1122363"/>
          <p14:tracePt t="26962" x="7035800" y="1155700"/>
          <p14:tracePt t="26970" x="7035800" y="1173163"/>
          <p14:tracePt t="26978" x="7019925" y="1198563"/>
          <p14:tracePt t="26988" x="6977063" y="1241425"/>
          <p14:tracePt t="26994" x="6969125" y="1257300"/>
          <p14:tracePt t="27003" x="6959600" y="1266825"/>
          <p14:tracePt t="27010" x="6943725" y="1282700"/>
          <p14:tracePt t="27018" x="6926263" y="1282700"/>
          <p14:tracePt t="27026" x="6926263" y="1300163"/>
          <p14:tracePt t="27035" x="6916738" y="1300163"/>
          <p14:tracePt t="27042" x="6916738" y="1308100"/>
          <p14:tracePt t="27052" x="6908800" y="1317625"/>
          <p14:tracePt t="27058" x="6900863" y="1317625"/>
          <p14:tracePt t="27099" x="6891338" y="1325563"/>
          <p14:tracePt t="27106" x="6883400" y="1325563"/>
          <p14:tracePt t="27122" x="6875463" y="1333500"/>
          <p14:tracePt t="27130" x="6865938" y="1333500"/>
          <p14:tracePt t="27154" x="6858000" y="1333500"/>
          <p14:tracePt t="27162" x="6850063" y="1333500"/>
          <p14:tracePt t="27169" x="6840538" y="1333500"/>
          <p14:tracePt t="27178" x="6840538" y="1343025"/>
          <p14:tracePt t="27196" x="6832600" y="1343025"/>
          <p14:tracePt t="27204" x="6815138" y="1343025"/>
          <p14:tracePt t="27213" x="6807200" y="1350963"/>
          <p14:tracePt t="27221" x="6781800" y="1360488"/>
          <p14:tracePt t="27229" x="6764338" y="1360488"/>
          <p14:tracePt t="27237" x="6756400" y="1360488"/>
          <p14:tracePt t="27247" x="6731000" y="1360488"/>
          <p14:tracePt t="27255" x="6713538" y="1368425"/>
          <p14:tracePt t="27261" x="6705600" y="1376363"/>
          <p14:tracePt t="27272" x="6680200" y="1376363"/>
          <p14:tracePt t="27277" x="6645275" y="1385888"/>
          <p14:tracePt t="27288" x="6627813" y="1385888"/>
          <p14:tracePt t="27293" x="6602413" y="1385888"/>
          <p14:tracePt t="27303" x="6569075" y="1401763"/>
          <p14:tracePt t="27309" x="6535738" y="1401763"/>
          <p14:tracePt t="27317" x="6500813" y="1411288"/>
          <p14:tracePt t="27325" x="6467475" y="1427163"/>
          <p14:tracePt t="27333" x="6432550" y="1436688"/>
          <p14:tracePt t="27340" x="6391275" y="1452563"/>
          <p14:tracePt t="27349" x="6365875" y="1452563"/>
          <p14:tracePt t="27356" x="6330950" y="1462088"/>
          <p14:tracePt t="27364" x="6288088" y="1470025"/>
          <p14:tracePt t="27372" x="6262688" y="1477963"/>
          <p14:tracePt t="27380" x="6229350" y="1487488"/>
          <p14:tracePt t="27388" x="6211888" y="1495425"/>
          <p14:tracePt t="27396" x="6194425" y="1504950"/>
          <p14:tracePt t="27404" x="6161088" y="1512888"/>
          <p14:tracePt t="27412" x="6127750" y="1520825"/>
          <p14:tracePt t="27420" x="6067425" y="1538288"/>
          <p14:tracePt t="27428" x="6016625" y="1563688"/>
          <p14:tracePt t="27435" x="5999163" y="1571625"/>
          <p14:tracePt t="27444" x="5905500" y="1597025"/>
          <p14:tracePt t="27452" x="5788025" y="1631950"/>
          <p14:tracePt t="27460" x="5684838" y="1665288"/>
          <p14:tracePt t="27469" x="5626100" y="1690688"/>
          <p14:tracePt t="27476" x="5472113" y="1751013"/>
          <p14:tracePt t="27486" x="5413375" y="1776413"/>
          <p14:tracePt t="27494" x="5294313" y="1819275"/>
          <p14:tracePt t="27502" x="5268913" y="1827213"/>
          <p14:tracePt t="27508" x="5226050" y="1852613"/>
          <p14:tracePt t="27518" x="5192713" y="1878013"/>
          <p14:tracePt t="27526" x="5157788" y="1885950"/>
          <p14:tracePt t="27534" x="5116513" y="1928813"/>
          <p14:tracePt t="27542" x="5081588" y="1963738"/>
          <p14:tracePt t="27551" x="5030788" y="2005013"/>
          <p14:tracePt t="27558" x="4979988" y="2055813"/>
          <p14:tracePt t="27566" x="4929188" y="2116138"/>
          <p14:tracePt t="27574" x="4843463" y="2192338"/>
          <p14:tracePt t="27582" x="4802188" y="2243138"/>
          <p14:tracePt t="27590" x="4741863" y="2293938"/>
          <p14:tracePt t="27598" x="4699000" y="2336800"/>
          <p14:tracePt t="27606" x="4648200" y="2397125"/>
          <p14:tracePt t="27616" x="4597400" y="2455863"/>
          <p14:tracePt t="27622" x="4529138" y="2516188"/>
          <p14:tracePt t="27631" x="4486275" y="2566988"/>
          <p14:tracePt t="27638" x="4435475" y="2608263"/>
          <p14:tracePt t="27647" x="4402138" y="2651125"/>
          <p14:tracePt t="27654" x="4384675" y="2660650"/>
          <p14:tracePt t="27662" x="4351338" y="2693988"/>
          <p14:tracePt t="27670" x="4308475" y="2727325"/>
          <p14:tracePt t="27678" x="4283075" y="2744788"/>
          <p14:tracePt t="27686" x="4257675" y="2770188"/>
          <p14:tracePt t="27694" x="4224338" y="2795588"/>
          <p14:tracePt t="27702" x="4197350" y="2813050"/>
          <p14:tracePt t="27710" x="4171950" y="2830513"/>
          <p14:tracePt t="27718" x="4156075" y="2846388"/>
          <p14:tracePt t="27726" x="4130675" y="2871788"/>
          <p14:tracePt t="27734" x="4062413" y="2914650"/>
          <p14:tracePt t="27742" x="4052888" y="2914650"/>
          <p14:tracePt t="27750" x="4002088" y="2949575"/>
          <p14:tracePt t="27760" x="3951288" y="2974975"/>
          <p14:tracePt t="27769" x="3908425" y="2990850"/>
          <p14:tracePt t="27774" x="3875088" y="3016250"/>
          <p14:tracePt t="27784" x="3841750" y="3016250"/>
          <p14:tracePt t="27792" x="3806825" y="3025775"/>
          <p14:tracePt t="27801" x="3773488" y="3051175"/>
          <p14:tracePt t="27808" x="3738563" y="3051175"/>
          <p14:tracePt t="27816" x="3722688" y="3051175"/>
          <p14:tracePt t="27832" x="3705225" y="3051175"/>
          <p14:tracePt t="27840" x="3697288" y="3051175"/>
          <p14:tracePt t="27856" x="3687763" y="3051175"/>
          <p14:tracePt t="27864" x="3679825" y="3051175"/>
          <p14:tracePt t="27880" x="3671888" y="3051175"/>
          <p14:tracePt t="27888" x="3662363" y="3051175"/>
          <p14:tracePt t="27896" x="3654425" y="3051175"/>
          <p14:tracePt t="27912" x="3646488" y="3051175"/>
          <p14:tracePt t="27969" x="3646488" y="3076575"/>
          <p14:tracePt t="27977" x="3654425" y="3109913"/>
          <p14:tracePt t="27985" x="3662363" y="3152775"/>
          <p14:tracePt t="27992" x="3679825" y="3186113"/>
          <p14:tracePt t="28001" x="3705225" y="3263900"/>
          <p14:tracePt t="28008" x="3722688" y="3314700"/>
          <p14:tracePt t="28016" x="3748088" y="3373438"/>
          <p14:tracePt t="28026" x="3756025" y="3408363"/>
          <p14:tracePt t="28032" x="3806825" y="3502025"/>
          <p14:tracePt t="28042" x="3832225" y="3560763"/>
          <p14:tracePt t="28048" x="3867150" y="3636963"/>
          <p14:tracePt t="28058" x="3908425" y="3713163"/>
          <p14:tracePt t="28066" x="3935413" y="3763963"/>
          <p14:tracePt t="28075" x="3968750" y="3849688"/>
          <p14:tracePt t="28083" x="3994150" y="3925888"/>
          <p14:tracePt t="28090" x="4019550" y="4011613"/>
          <p14:tracePt t="28098" x="4044950" y="4087813"/>
          <p14:tracePt t="28106" x="4062413" y="4138613"/>
          <p14:tracePt t="28114" x="4079875" y="4224338"/>
          <p14:tracePt t="28122" x="4079875" y="4240213"/>
          <p14:tracePt t="28131" x="4079875" y="4316413"/>
          <p14:tracePt t="28138" x="4079875" y="4333875"/>
          <p14:tracePt t="28147" x="4079875" y="4368800"/>
          <p14:tracePt t="28154" x="4079875" y="4394200"/>
          <p14:tracePt t="28162" x="4079875" y="4427538"/>
          <p14:tracePt t="28170" x="4070350" y="4435475"/>
          <p14:tracePt t="28178" x="4052888" y="4470400"/>
          <p14:tracePt t="28186" x="4044950" y="4486275"/>
          <p14:tracePt t="28194" x="4027488" y="4513263"/>
          <p14:tracePt t="28203" x="4011613" y="4538663"/>
          <p14:tracePt t="28211" x="3994150" y="4554538"/>
          <p14:tracePt t="28219" x="3968750" y="4572000"/>
          <p14:tracePt t="28227" x="3951288" y="4597400"/>
          <p14:tracePt t="28236" x="3925888" y="4622800"/>
          <p14:tracePt t="28242" x="3875088" y="4657725"/>
          <p14:tracePt t="28253" x="3849688" y="4673600"/>
          <p14:tracePt t="28259" x="3824288" y="4683125"/>
          <p14:tracePt t="28267" x="3781425" y="4708525"/>
          <p14:tracePt t="28275" x="3773488" y="4716463"/>
          <p14:tracePt t="28283" x="3748088" y="4733925"/>
          <p14:tracePt t="28290" x="3748088" y="4741863"/>
          <p14:tracePt t="28298" x="3730625" y="4749800"/>
          <p14:tracePt t="28306" x="3722688" y="4767263"/>
          <p14:tracePt t="28314" x="3705225" y="4802188"/>
          <p14:tracePt t="28322" x="3687763" y="4827588"/>
          <p14:tracePt t="28331" x="3654425" y="4860925"/>
          <p14:tracePt t="28340" x="3636963" y="4868863"/>
          <p14:tracePt t="28348" x="3594100" y="4894263"/>
          <p14:tracePt t="28356" x="3535363" y="4919663"/>
          <p14:tracePt t="28364" x="3484563" y="4929188"/>
          <p14:tracePt t="28460" x="3484563" y="4919663"/>
          <p14:tracePt t="28468" x="3492500" y="4868863"/>
          <p14:tracePt t="28476" x="3509963" y="4818063"/>
          <p14:tracePt t="28484" x="3517900" y="4759325"/>
          <p14:tracePt t="28492" x="3517900" y="4699000"/>
          <p14:tracePt t="28501" x="3517900" y="4691063"/>
          <p14:tracePt t="28508" x="3502025" y="4657725"/>
          <p14:tracePt t="28518" x="3459163" y="4589463"/>
          <p14:tracePt t="28523" x="3424238" y="4579938"/>
          <p14:tracePt t="28532" x="3373438" y="4564063"/>
          <p14:tracePt t="28540" x="3314700" y="4538663"/>
          <p14:tracePt t="28548" x="3254375" y="4521200"/>
          <p14:tracePt t="28556" x="3152775" y="4478338"/>
          <p14:tracePt t="28564" x="3067050" y="4419600"/>
          <p14:tracePt t="28572" x="3016250" y="4394200"/>
          <p14:tracePt t="28580" x="2871788" y="4275138"/>
          <p14:tracePt t="28588" x="2795588" y="4189413"/>
          <p14:tracePt t="28596" x="2727325" y="4130675"/>
          <p14:tracePt t="28606" x="2617788" y="4002088"/>
          <p14:tracePt t="28612" x="2463800" y="3816350"/>
          <p14:tracePt t="28622" x="2354263" y="3662363"/>
          <p14:tracePt t="28632" x="2200275" y="3408363"/>
          <p14:tracePt t="28638" x="2082800" y="3238500"/>
          <p14:tracePt t="28649" x="1954213" y="2982913"/>
          <p14:tracePt t="28654" x="1852613" y="2813050"/>
          <p14:tracePt t="28662" x="1733550" y="2643188"/>
          <p14:tracePt t="28670" x="1631950" y="2447925"/>
          <p14:tracePt t="28678" x="1571625" y="2354263"/>
          <p14:tracePt t="28686" x="1546225" y="2293938"/>
          <p14:tracePt t="28695" x="1487488" y="2174875"/>
          <p14:tracePt t="28703" x="1452563" y="2116138"/>
          <p14:tracePt t="28711" x="1436688" y="2065338"/>
          <p14:tracePt t="28720" x="1419225" y="2030413"/>
          <p14:tracePt t="28727" x="1411288" y="2014538"/>
          <p14:tracePt t="28742" x="1411288" y="2005013"/>
          <p14:tracePt t="28790" x="1411288" y="1997075"/>
          <p14:tracePt t="28798" x="1411288" y="1989138"/>
          <p14:tracePt t="28806" x="1427163" y="1979613"/>
          <p14:tracePt t="28814" x="1444625" y="1979613"/>
          <p14:tracePt t="28822" x="1477963" y="1971675"/>
          <p14:tracePt t="28830" x="1495425" y="1963738"/>
          <p14:tracePt t="28838" x="1555750" y="1954213"/>
          <p14:tracePt t="28848" x="1614488" y="1954213"/>
          <p14:tracePt t="28854" x="1649413" y="1946275"/>
          <p14:tracePt t="28862" x="1690688" y="1938338"/>
          <p14:tracePt t="28869" x="1708150" y="1938338"/>
          <p14:tracePt t="28960" x="1708150" y="1928813"/>
          <p14:tracePt t="28972" x="1708150" y="1911350"/>
          <p14:tracePt t="28976" x="1708150" y="1895475"/>
          <p14:tracePt t="28986" x="1682750" y="1878013"/>
          <p14:tracePt t="28992" x="1665288" y="1844675"/>
          <p14:tracePt t="29003" x="1639888" y="1827213"/>
          <p14:tracePt t="29008" x="1622425" y="1809750"/>
          <p14:tracePt t="29017" x="1597025" y="1784350"/>
          <p14:tracePt t="29025" x="1581150" y="1766888"/>
          <p14:tracePt t="29037" x="1555750" y="1741488"/>
          <p14:tracePt t="29040" x="1520825" y="1725613"/>
          <p14:tracePt t="29050" x="1495425" y="1708150"/>
          <p14:tracePt t="29056" x="1477963" y="1700213"/>
          <p14:tracePt t="29065" x="1470025" y="1690688"/>
          <p14:tracePt t="29081" x="1470025" y="1682750"/>
          <p14:tracePt t="29204" x="1495425" y="1682750"/>
          <p14:tracePt t="29211" x="1546225" y="1674813"/>
          <p14:tracePt t="29220" x="1631950" y="1665288"/>
          <p14:tracePt t="29227" x="1708150" y="1657350"/>
          <p14:tracePt t="29238" x="1819275" y="1639888"/>
          <p14:tracePt t="29242" x="1946275" y="1631950"/>
          <p14:tracePt t="29250" x="2065338" y="1631950"/>
          <p14:tracePt t="29257" x="2133600" y="1631950"/>
          <p14:tracePt t="29266" x="2192338" y="1631950"/>
          <p14:tracePt t="29274" x="2319338" y="1631950"/>
          <p14:tracePt t="29282" x="2387600" y="1631950"/>
          <p14:tracePt t="29290" x="2447925" y="1631950"/>
          <p14:tracePt t="29298" x="2506663" y="1631950"/>
          <p14:tracePt t="29306" x="2524125" y="1631950"/>
          <p14:tracePt t="29314" x="2557463" y="1631950"/>
          <p14:tracePt t="29322" x="2582863" y="1631950"/>
          <p14:tracePt t="29330" x="2608263" y="1631950"/>
          <p14:tracePt t="29338" x="2633663" y="1631950"/>
          <p14:tracePt t="29346" x="2660650" y="1631950"/>
          <p14:tracePt t="29354" x="2676525" y="1631950"/>
          <p14:tracePt t="29362" x="2719388" y="1631950"/>
          <p14:tracePt t="29373" x="2744788" y="1631950"/>
          <p14:tracePt t="29379" x="2778125" y="1631950"/>
          <p14:tracePt t="29389" x="2795588" y="1631950"/>
          <p14:tracePt t="29394" x="2830513" y="1631950"/>
          <p14:tracePt t="29404" x="2846388" y="1631950"/>
          <p14:tracePt t="29409" x="2863850" y="1631950"/>
          <p14:tracePt t="29418" x="2881313" y="1631950"/>
          <p14:tracePt t="29426" x="2897188" y="1631950"/>
          <p14:tracePt t="29442" x="2906713" y="1631950"/>
          <p14:tracePt t="29452" x="2914650" y="1631950"/>
          <p14:tracePt t="29458" x="2922588" y="1631950"/>
          <p14:tracePt t="29468" x="2932113" y="1631950"/>
          <p14:tracePt t="29474" x="2940050" y="1631950"/>
          <p14:tracePt t="29484" x="2949575" y="1631950"/>
          <p14:tracePt t="29492" x="2965450" y="1631950"/>
          <p14:tracePt t="29503" x="2982913" y="1631950"/>
          <p14:tracePt t="29509" x="3000375" y="1631950"/>
          <p14:tracePt t="29519" x="3025775" y="1631950"/>
          <p14:tracePt t="29525" x="3051175" y="1639888"/>
          <p14:tracePt t="29537" x="3067050" y="1639888"/>
          <p14:tracePt t="29540" x="3094038" y="1639888"/>
          <p14:tracePt t="29551" x="3119438" y="1649413"/>
          <p14:tracePt t="29556" x="3135313" y="1649413"/>
          <p14:tracePt t="29564" x="3160713" y="1649413"/>
          <p14:tracePt t="29572" x="3186113" y="1649413"/>
          <p14:tracePt t="29580" x="3203575" y="1649413"/>
          <p14:tracePt t="29588" x="3221038" y="1649413"/>
          <p14:tracePt t="29596" x="3246438" y="1649413"/>
          <p14:tracePt t="29604" x="3271838" y="1649413"/>
          <p14:tracePt t="29612" x="3322638" y="1665288"/>
          <p14:tracePt t="29620" x="3365500" y="1665288"/>
          <p14:tracePt t="29628" x="3390900" y="1665288"/>
          <p14:tracePt t="29637" x="3449638" y="1665288"/>
          <p14:tracePt t="29644" x="3492500" y="1674813"/>
          <p14:tracePt t="29653" x="3527425" y="1674813"/>
          <p14:tracePt t="29660" x="3578225" y="1674813"/>
          <p14:tracePt t="29669" x="3629025" y="1682750"/>
          <p14:tracePt t="29676" x="3654425" y="1682750"/>
          <p14:tracePt t="29686" x="3713163" y="1690688"/>
          <p14:tracePt t="29692" x="3756025" y="1690688"/>
          <p14:tracePt t="29700" x="3790950" y="1700213"/>
          <p14:tracePt t="29708" x="3832225" y="1708150"/>
          <p14:tracePt t="29716" x="3867150" y="1708150"/>
          <p14:tracePt t="29724" x="3900488" y="1716088"/>
          <p14:tracePt t="29732" x="3935413" y="1716088"/>
          <p14:tracePt t="29740" x="3994150" y="1725613"/>
          <p14:tracePt t="29748" x="4044950" y="1733550"/>
          <p14:tracePt t="29758" x="4105275" y="1741488"/>
          <p14:tracePt t="29766" x="4164013" y="1751013"/>
          <p14:tracePt t="29774" x="4197350" y="1758950"/>
          <p14:tracePt t="29782" x="4283075" y="1784350"/>
          <p14:tracePt t="29790" x="4359275" y="1801813"/>
          <p14:tracePt t="29798" x="4402138" y="1809750"/>
          <p14:tracePt t="29806" x="4470400" y="1835150"/>
          <p14:tracePt t="29814" x="4554538" y="1878013"/>
          <p14:tracePt t="29822" x="4605338" y="1911350"/>
          <p14:tracePt t="29830" x="4630738" y="1938338"/>
          <p14:tracePt t="29838" x="4665663" y="1971675"/>
          <p14:tracePt t="29846" x="4699000" y="2022475"/>
          <p14:tracePt t="29854" x="4741863" y="2098675"/>
          <p14:tracePt t="29862" x="4775200" y="2159000"/>
          <p14:tracePt t="29870" x="4818063" y="2252663"/>
          <p14:tracePt t="29878" x="4843463" y="2311400"/>
          <p14:tracePt t="29888" x="4860925" y="2344738"/>
          <p14:tracePt t="29894" x="4886325" y="2422525"/>
          <p14:tracePt t="29905" x="4911725" y="2481263"/>
          <p14:tracePt t="29910" x="4954588" y="2592388"/>
          <p14:tracePt t="29921" x="4997450" y="2668588"/>
          <p14:tracePt t="29926" x="5030788" y="2744788"/>
          <p14:tracePt t="29938" x="5081588" y="2846388"/>
          <p14:tracePt t="29951" x="5167313" y="3016250"/>
          <p14:tracePt t="29958" x="5208588" y="3094038"/>
          <p14:tracePt t="29967" x="5243513" y="3152775"/>
          <p14:tracePt t="29974" x="5286375" y="3221038"/>
          <p14:tracePt t="29982" x="5319713" y="3279775"/>
          <p14:tracePt t="29990" x="5345113" y="3314700"/>
          <p14:tracePt t="29998" x="5380038" y="3382963"/>
          <p14:tracePt t="30006" x="5421313" y="3459163"/>
          <p14:tracePt t="30014" x="5464175" y="3517900"/>
          <p14:tracePt t="30021" x="5489575" y="3560763"/>
          <p14:tracePt t="30033" x="5549900" y="3646488"/>
          <p14:tracePt t="30041" x="5608638" y="3738563"/>
          <p14:tracePt t="30049" x="5651500" y="3816350"/>
          <p14:tracePt t="30057" x="5676900" y="3875088"/>
          <p14:tracePt t="30065" x="5702300" y="3900488"/>
          <p14:tracePt t="30075" x="5735638" y="3951288"/>
          <p14:tracePt t="30080" x="5761038" y="4002088"/>
          <p14:tracePt t="30089" x="5795963" y="4037013"/>
          <p14:tracePt t="30096" x="5813425" y="4070350"/>
          <p14:tracePt t="30104" x="5838825" y="4095750"/>
          <p14:tracePt t="30112" x="5854700" y="4138613"/>
          <p14:tracePt t="30122" x="5880100" y="4181475"/>
          <p14:tracePt t="30128" x="5905500" y="4206875"/>
          <p14:tracePt t="30136" x="5922963" y="4240213"/>
          <p14:tracePt t="30144" x="5940425" y="4291013"/>
          <p14:tracePt t="30152" x="5957888" y="4325938"/>
          <p14:tracePt t="30161" x="5973763" y="4359275"/>
          <p14:tracePt t="30169" x="5983288" y="4376738"/>
          <p14:tracePt t="30177" x="5991225" y="4402138"/>
          <p14:tracePt t="30187" x="5999163" y="4419600"/>
          <p14:tracePt t="30193" x="6008688" y="4435475"/>
          <p14:tracePt t="30202" x="6016625" y="4460875"/>
          <p14:tracePt t="30208" x="6024563" y="4470400"/>
          <p14:tracePt t="30224" x="6024563" y="4478338"/>
          <p14:tracePt t="30232" x="6024563" y="4486275"/>
          <p14:tracePt t="30240" x="6024563" y="4495800"/>
          <p14:tracePt t="30248" x="6024563" y="4503738"/>
          <p14:tracePt t="30256" x="6024563" y="4521200"/>
          <p14:tracePt t="30264" x="6024563" y="4538663"/>
          <p14:tracePt t="30273" x="6024563" y="4554538"/>
          <p14:tracePt t="30280" x="6024563" y="4579938"/>
          <p14:tracePt t="30290" x="6024563" y="4589463"/>
          <p14:tracePt t="30296" x="6016625" y="4597400"/>
          <p14:tracePt t="30306" x="6008688" y="4614863"/>
          <p14:tracePt t="30312" x="5999163" y="4614863"/>
          <p14:tracePt t="30322" x="5999163" y="4622800"/>
          <p14:tracePt t="30328" x="5991225" y="4630738"/>
          <p14:tracePt t="30346" x="5983288" y="4630738"/>
          <p14:tracePt t="30362" x="5973763" y="4630738"/>
          <p14:tracePt t="30370" x="5965825" y="4630738"/>
          <p14:tracePt t="30378" x="5957888" y="4630738"/>
          <p14:tracePt t="30386" x="5932488" y="4630738"/>
          <p14:tracePt t="30394" x="5915025" y="4630738"/>
          <p14:tracePt t="30402" x="5905500" y="4630738"/>
          <p14:tracePt t="30410" x="5880100" y="4630738"/>
          <p14:tracePt t="30418" x="5872163" y="4630738"/>
          <p14:tracePt t="30426" x="5846763" y="4630738"/>
          <p14:tracePt t="30435" x="5821363" y="4622800"/>
          <p14:tracePt t="30442" x="5803900" y="4614863"/>
          <p14:tracePt t="30452" x="5795963" y="4605338"/>
          <p14:tracePt t="30458" x="5778500" y="4589463"/>
          <p14:tracePt t="30466" x="5770563" y="4579938"/>
          <p14:tracePt t="30522" x="5761038" y="4572000"/>
          <p14:tracePt t="30530" x="5761038" y="4564063"/>
          <p14:tracePt t="30547" x="5761038" y="4546600"/>
          <p14:tracePt t="30554" x="5778500" y="4529138"/>
          <p14:tracePt t="30563" x="5795963" y="4513263"/>
          <p14:tracePt t="30572" x="5803900" y="4503738"/>
          <p14:tracePt t="30579" x="5813425" y="4486275"/>
          <p14:tracePt t="30591" x="5813425" y="4460875"/>
          <p14:tracePt t="30595" x="5821363" y="4427538"/>
          <p14:tracePt t="30607" x="5821363" y="4402138"/>
          <p14:tracePt t="30610" x="5821363" y="4384675"/>
          <p14:tracePt t="30622" x="5821363" y="4359275"/>
          <p14:tracePt t="30628" x="5821363" y="4333875"/>
          <p14:tracePt t="30636" x="5803900" y="4300538"/>
          <p14:tracePt t="30644" x="5788025" y="4249738"/>
          <p14:tracePt t="30652" x="5761038" y="4214813"/>
          <p14:tracePt t="30660" x="5745163" y="4189413"/>
          <p14:tracePt t="30667" x="5735638" y="4164013"/>
          <p14:tracePt t="30676" x="5727700" y="4146550"/>
          <p14:tracePt t="30700" x="5727700" y="4138613"/>
          <p14:tracePt t="30708" x="5727700" y="4113213"/>
          <p14:tracePt t="30724" x="5735638" y="4095750"/>
          <p14:tracePt t="30732" x="5778500" y="4070350"/>
          <p14:tracePt t="30740" x="5838825" y="4052888"/>
          <p14:tracePt t="30748" x="5889625" y="4019550"/>
          <p14:tracePt t="30756" x="5948363" y="4011613"/>
          <p14:tracePt t="30764" x="6076950" y="3976688"/>
          <p14:tracePt t="30772" x="6135688" y="3968750"/>
          <p14:tracePt t="30780" x="6221413" y="3968750"/>
          <p14:tracePt t="30788" x="6416675" y="3968750"/>
          <p14:tracePt t="30796" x="6492875" y="3976688"/>
          <p14:tracePt t="30804" x="6654800" y="4019550"/>
          <p14:tracePt t="30812" x="6731000" y="4062413"/>
          <p14:tracePt t="30821" x="6781800" y="4079875"/>
          <p14:tracePt t="30828" x="6840538" y="4138613"/>
          <p14:tracePt t="30837" x="6875463" y="4171950"/>
          <p14:tracePt t="30844" x="6891338" y="4206875"/>
          <p14:tracePt t="30853" x="6900863" y="4240213"/>
          <p14:tracePt t="30861" x="6908800" y="4316413"/>
          <p14:tracePt t="30870" x="6908800" y="4359275"/>
          <p14:tracePt t="30876" x="6908800" y="4394200"/>
          <p14:tracePt t="30886" x="6891338" y="4435475"/>
          <p14:tracePt t="30894" x="6875463" y="4460875"/>
          <p14:tracePt t="30902" x="6850063" y="4495800"/>
          <p14:tracePt t="30910" x="6815138" y="4538663"/>
          <p14:tracePt t="30918" x="6789738" y="4554538"/>
          <p14:tracePt t="30938" x="6738938" y="4589463"/>
          <p14:tracePt t="30942" x="6713538" y="4597400"/>
          <p14:tracePt t="30951" x="6654800" y="4614863"/>
          <p14:tracePt t="30959" x="6551613" y="4640263"/>
          <p14:tracePt t="30967" x="6407150" y="4665663"/>
          <p14:tracePt t="30977" x="6272213" y="4673600"/>
          <p14:tracePt t="30983" x="6059488" y="4673600"/>
          <p14:tracePt t="30991" x="5702300" y="4691063"/>
          <p14:tracePt t="30997" x="5302250" y="4691063"/>
          <p14:tracePt t="31006" x="4784725" y="4691063"/>
          <p14:tracePt t="31014" x="4206875" y="4691063"/>
          <p14:tracePt t="31022" x="3636963" y="4691063"/>
          <p14:tracePt t="31030" x="2940050" y="4691063"/>
          <p14:tracePt t="31037" x="2397125" y="4691063"/>
          <p14:tracePt t="31046" x="1793875" y="4691063"/>
          <p14:tracePt t="31054" x="1223963" y="4691063"/>
          <p14:tracePt t="31062" x="671513" y="4691063"/>
          <p14:tracePt t="31070" x="288925" y="4683125"/>
          <p14:tracePt t="31344" x="314325" y="4368800"/>
          <p14:tracePt t="31354" x="415925" y="4368800"/>
          <p14:tracePt t="31361" x="484188" y="4368800"/>
          <p14:tracePt t="31369" x="595313" y="4384675"/>
          <p14:tracePt t="31378" x="654050" y="4394200"/>
          <p14:tracePt t="31386" x="679450" y="4410075"/>
          <p14:tracePt t="31395" x="696913" y="4427538"/>
          <p14:tracePt t="31403" x="704850" y="4435475"/>
          <p14:tracePt t="31408" x="704850" y="4452938"/>
          <p14:tracePt t="31416" x="704850" y="4460875"/>
          <p14:tracePt t="31424" x="704850" y="4470400"/>
          <p14:tracePt t="31434" x="704850" y="4486275"/>
          <p14:tracePt t="31448" x="704850" y="4495800"/>
          <p14:tracePt t="31458" x="696913" y="4503738"/>
          <p14:tracePt t="31466" x="688975" y="4513263"/>
          <p14:tracePt t="31474" x="679450" y="4513263"/>
          <p14:tracePt t="31482" x="663575" y="4513263"/>
          <p14:tracePt t="31490" x="636588" y="4513263"/>
          <p14:tracePt t="31498" x="603250" y="4503738"/>
          <p14:tracePt t="31506" x="519113" y="4470400"/>
          <p14:tracePt t="31514" x="425450" y="4435475"/>
          <p14:tracePt t="31522" x="365125" y="4394200"/>
          <p14:tracePt t="31530" x="203200" y="4308475"/>
          <p14:tracePt t="31539" x="127000" y="4249738"/>
          <p14:tracePt t="31546" x="58738" y="4197350"/>
          <p14:tracePt t="31557" x="7938" y="4138613"/>
          <p14:tracePt t="31610" x="144463" y="3960813"/>
          <p14:tracePt t="31618" x="263525" y="3935413"/>
          <p14:tracePt t="31626" x="415925" y="3925888"/>
          <p14:tracePt t="31634" x="560388" y="3917950"/>
          <p14:tracePt t="31642" x="773113" y="3917950"/>
          <p14:tracePt t="31650" x="1096963" y="3925888"/>
          <p14:tracePt t="31658" x="1317625" y="3951288"/>
          <p14:tracePt t="31666" x="1622425" y="4019550"/>
          <p14:tracePt t="31674" x="1946275" y="4113213"/>
          <p14:tracePt t="31682" x="2090738" y="4156075"/>
          <p14:tracePt t="31690" x="2336800" y="4257675"/>
          <p14:tracePt t="31698" x="2413000" y="4291013"/>
          <p14:tracePt t="31706" x="2516188" y="4341813"/>
          <p14:tracePt t="31714" x="2541588" y="4368800"/>
          <p14:tracePt t="31724" x="2557463" y="4402138"/>
          <p14:tracePt t="31732" x="2574925" y="4427538"/>
          <p14:tracePt t="31738" x="2574925" y="4460875"/>
          <p14:tracePt t="31748" x="2582863" y="4495800"/>
          <p14:tracePt t="31756" x="2582863" y="4521200"/>
          <p14:tracePt t="31764" x="2582863" y="4546600"/>
          <p14:tracePt t="31772" x="2582863" y="4579938"/>
          <p14:tracePt t="31780" x="2574925" y="4614863"/>
          <p14:tracePt t="31788" x="2557463" y="4648200"/>
          <p14:tracePt t="31796" x="2524125" y="4683125"/>
          <p14:tracePt t="31804" x="2498725" y="4724400"/>
          <p14:tracePt t="31812" x="2473325" y="4759325"/>
          <p14:tracePt t="31822" x="2430463" y="4802188"/>
          <p14:tracePt t="31828" x="2387600" y="4827588"/>
          <p14:tracePt t="31836" x="2362200" y="4843463"/>
          <p14:tracePt t="31844" x="2303463" y="4868863"/>
          <p14:tracePt t="31853" x="2243138" y="4903788"/>
          <p14:tracePt t="31860" x="2149475" y="4937125"/>
          <p14:tracePt t="31869" x="2108200" y="4954588"/>
          <p14:tracePt t="31878" x="2005013" y="4979988"/>
          <p14:tracePt t="31884" x="1928813" y="4997450"/>
          <p14:tracePt t="31892" x="1809750" y="5013325"/>
          <p14:tracePt t="31900" x="1725613" y="5022850"/>
          <p14:tracePt t="31907" x="1657350" y="5030788"/>
          <p14:tracePt t="31916" x="1512888" y="5048250"/>
          <p14:tracePt t="31924" x="1368425" y="5048250"/>
          <p14:tracePt t="31936" x="1241425" y="5048250"/>
          <p14:tracePt t="31939" x="1147763" y="5048250"/>
          <p14:tracePt t="31948" x="935038" y="5048250"/>
          <p14:tracePt t="31956" x="790575" y="5038725"/>
          <p14:tracePt t="31964" x="688975" y="5038725"/>
          <p14:tracePt t="31972" x="492125" y="5030788"/>
          <p14:tracePt t="31980" x="390525" y="5013325"/>
          <p14:tracePt t="31988" x="263525" y="4997450"/>
          <p14:tracePt t="31996" x="203200" y="4972050"/>
          <p14:tracePt t="32004" x="127000" y="4962525"/>
          <p14:tracePt t="32014" x="85725" y="4929188"/>
          <p14:tracePt t="32020" x="68263" y="4929188"/>
          <p14:tracePt t="32030" x="68263" y="4919663"/>
          <p14:tracePt t="32036" x="68263" y="4911725"/>
          <p14:tracePt t="32046" x="58738" y="4886325"/>
          <p14:tracePt t="32056" x="58738" y="4843463"/>
          <p14:tracePt t="32062" x="58738" y="4802188"/>
          <p14:tracePt t="32070" x="58738" y="4741863"/>
          <p14:tracePt t="32078" x="58738" y="4683125"/>
          <p14:tracePt t="32086" x="68263" y="4597400"/>
          <p14:tracePt t="32094" x="85725" y="4538663"/>
          <p14:tracePt t="32103" x="93663" y="4486275"/>
          <p14:tracePt t="32110" x="127000" y="4402138"/>
          <p14:tracePt t="32119" x="152400" y="4351338"/>
          <p14:tracePt t="32126" x="187325" y="4300538"/>
          <p14:tracePt t="32134" x="238125" y="4249738"/>
          <p14:tracePt t="32142" x="288925" y="4206875"/>
          <p14:tracePt t="32150" x="339725" y="4164013"/>
          <p14:tracePt t="32158" x="441325" y="4105275"/>
          <p14:tracePt t="32166" x="560388" y="4037013"/>
          <p14:tracePt t="32174" x="688975" y="3986213"/>
          <p14:tracePt t="32183" x="900113" y="3935413"/>
          <p14:tracePt t="32191" x="1054100" y="3883025"/>
          <p14:tracePt t="32199" x="1385888" y="3832225"/>
          <p14:tracePt t="32207" x="1530350" y="3806825"/>
          <p14:tracePt t="32215" x="1809750" y="3773488"/>
          <p14:tracePt t="32223" x="2073275" y="3763963"/>
          <p14:tracePt t="32231" x="2217738" y="3763963"/>
          <p14:tracePt t="32238" x="2413000" y="3763963"/>
          <p14:tracePt t="32246" x="2625725" y="3781425"/>
          <p14:tracePt t="32254" x="2701925" y="3790950"/>
          <p14:tracePt t="32262" x="2787650" y="3816350"/>
          <p14:tracePt t="32271" x="2838450" y="3841750"/>
          <p14:tracePt t="32280" x="2863850" y="3867150"/>
          <p14:tracePt t="32286" x="2871788" y="3883025"/>
          <p14:tracePt t="32295" x="2881313" y="3917950"/>
          <p14:tracePt t="32302" x="2889250" y="3960813"/>
          <p14:tracePt t="32312" x="2897188" y="4037013"/>
          <p14:tracePt t="32318" x="2897188" y="4105275"/>
          <p14:tracePt t="32329" x="2897188" y="4146550"/>
          <p14:tracePt t="32337" x="2897188" y="4249738"/>
          <p14:tracePt t="32345" x="2897188" y="4333875"/>
          <p14:tracePt t="32353" x="2897188" y="4419600"/>
          <p14:tracePt t="32360" x="2889250" y="4521200"/>
          <p14:tracePt t="32371" x="2863850" y="4605338"/>
          <p14:tracePt t="32376" x="2813050" y="4724400"/>
          <p14:tracePt t="32387" x="2787650" y="4792663"/>
          <p14:tracePt t="32397" x="2727325" y="4903788"/>
          <p14:tracePt t="32402" x="2668588" y="4997450"/>
          <p14:tracePt t="32408" x="2643188" y="5048250"/>
          <p14:tracePt t="32416" x="2541588" y="5167313"/>
          <p14:tracePt t="32425" x="2447925" y="5276850"/>
          <p14:tracePt t="32432" x="2354263" y="5362575"/>
          <p14:tracePt t="32440" x="2303463" y="5413375"/>
          <p14:tracePt t="32448" x="2200275" y="5472113"/>
          <p14:tracePt t="32457" x="2116138" y="5514975"/>
          <p14:tracePt t="32464" x="2047875" y="5549900"/>
          <p14:tracePt t="32472" x="1989138" y="5557838"/>
          <p14:tracePt t="32480" x="1895475" y="5575300"/>
          <p14:tracePt t="32488" x="1852613" y="5575300"/>
          <p14:tracePt t="32496" x="1809750" y="5575300"/>
          <p14:tracePt t="32504" x="1733550" y="5575300"/>
          <p14:tracePt t="32512" x="1690688" y="5575300"/>
          <p14:tracePt t="32520" x="1606550" y="5565775"/>
          <p14:tracePt t="32528" x="1477963" y="5514975"/>
          <p14:tracePt t="32536" x="1376363" y="5481638"/>
          <p14:tracePt t="32544" x="1181100" y="5395913"/>
          <p14:tracePt t="32552" x="1044575" y="5337175"/>
          <p14:tracePt t="32562" x="917575" y="5276850"/>
          <p14:tracePt t="32568" x="841375" y="5243513"/>
          <p14:tracePt t="32580" x="747713" y="5218113"/>
          <p14:tracePt t="32584" x="704850" y="5192713"/>
          <p14:tracePt t="32595" x="679450" y="5175250"/>
          <p14:tracePt t="32602" x="663575" y="5167313"/>
          <p14:tracePt t="32610" x="654050" y="5167313"/>
          <p14:tracePt t="32682" x="654050" y="5157788"/>
          <p14:tracePt t="33028" x="654050" y="5091113"/>
          <p14:tracePt t="33036" x="679450" y="4946650"/>
          <p14:tracePt t="33044" x="679450" y="4886325"/>
          <p14:tracePt t="33052" x="704850" y="4724400"/>
          <p14:tracePt t="33060" x="730250" y="4597400"/>
          <p14:tracePt t="33069" x="730250" y="4529138"/>
          <p14:tracePt t="33076" x="730250" y="4402138"/>
          <p14:tracePt t="33085" x="730250" y="4341813"/>
          <p14:tracePt t="33092" x="696913" y="4275138"/>
          <p14:tracePt t="33101" x="663575" y="4240213"/>
          <p14:tracePt t="33108" x="611188" y="4224338"/>
          <p14:tracePt t="33117" x="585788" y="4214813"/>
          <p14:tracePt t="33125" x="544513" y="4206875"/>
          <p14:tracePt t="33246" x="544513" y="4197350"/>
          <p14:tracePt t="33254" x="569913" y="4171950"/>
          <p14:tracePt t="33262" x="603250" y="4138613"/>
          <p14:tracePt t="33270" x="611188" y="4130675"/>
          <p14:tracePt t="33278" x="620713" y="4130675"/>
          <p14:tracePt t="33286" x="636588" y="4113213"/>
          <p14:tracePt t="33302" x="636588" y="4095750"/>
          <p14:tracePt t="33311" x="654050" y="4079875"/>
          <p14:tracePt t="33318" x="663575" y="4070350"/>
          <p14:tracePt t="33326" x="671513" y="4044950"/>
          <p14:tracePt t="33334" x="688975" y="4019550"/>
          <p14:tracePt t="33342" x="704850" y="3994150"/>
          <p14:tracePt t="33350" x="714375" y="3951288"/>
          <p14:tracePt t="33358" x="722313" y="3908425"/>
          <p14:tracePt t="33366" x="739775" y="3849688"/>
          <p14:tracePt t="33374" x="755650" y="3798888"/>
          <p14:tracePt t="33382" x="790575" y="3748088"/>
          <p14:tracePt t="33390" x="815975" y="3697288"/>
          <p14:tracePt t="33397" x="849313" y="3646488"/>
          <p14:tracePt t="33405" x="892175" y="3586163"/>
          <p14:tracePt t="33414" x="935038" y="3509963"/>
          <p14:tracePt t="33422" x="1003300" y="3416300"/>
          <p14:tracePt t="33432" x="1044575" y="3348038"/>
          <p14:tracePt t="33438" x="1112838" y="3246438"/>
          <p14:tracePt t="33449" x="1173163" y="3170238"/>
          <p14:tracePt t="33459" x="1216025" y="3094038"/>
          <p14:tracePt t="33464" x="1274763" y="2990850"/>
          <p14:tracePt t="33472" x="1308100" y="2914650"/>
          <p14:tracePt t="33480" x="1350963" y="2795588"/>
          <p14:tracePt t="33488" x="1385888" y="2719388"/>
          <p14:tracePt t="33496" x="1393825" y="2643188"/>
          <p14:tracePt t="33504" x="1401763" y="2600325"/>
          <p14:tracePt t="33512" x="1401763" y="2566988"/>
          <p14:tracePt t="33520" x="1401763" y="2557463"/>
          <p14:tracePt t="33528" x="1401763" y="2532063"/>
          <p14:tracePt t="33536" x="1401763" y="2506663"/>
          <p14:tracePt t="33544" x="1393825" y="2481263"/>
          <p14:tracePt t="33553" x="1385888" y="2473325"/>
          <p14:tracePt t="33560" x="1376363" y="2455863"/>
          <p14:tracePt t="33569" x="1368425" y="2438400"/>
          <p14:tracePt t="33576" x="1350963" y="2430463"/>
          <p14:tracePt t="33585" x="1343025" y="2422525"/>
          <p14:tracePt t="33592" x="1317625" y="2405063"/>
          <p14:tracePt t="33600" x="1300163" y="2379663"/>
          <p14:tracePt t="33608" x="1274763" y="2362200"/>
          <p14:tracePt t="33616" x="1249363" y="2336800"/>
          <p14:tracePt t="33624" x="1241425" y="2319338"/>
          <p14:tracePt t="33632" x="1216025" y="2303463"/>
          <p14:tracePt t="33640" x="1198563" y="2293938"/>
          <p14:tracePt t="33648" x="1189038" y="2286000"/>
          <p14:tracePt t="33656" x="1181100" y="2268538"/>
          <p14:tracePt t="33664" x="1173163" y="2268538"/>
          <p14:tracePt t="33672" x="1163638" y="2260600"/>
          <p14:tracePt t="33681" x="1155700" y="2260600"/>
          <p14:tracePt t="33688" x="1155700" y="2252663"/>
          <p14:tracePt t="33703" x="1155700" y="2243138"/>
          <p14:tracePt t="33727" x="1147763" y="2243138"/>
          <p14:tracePt t="33862" x="1138238" y="2243138"/>
          <p14:tracePt t="33866" x="1130300" y="2243138"/>
          <p14:tracePt t="33874" x="1104900" y="2252663"/>
          <p14:tracePt t="33882" x="1079500" y="2260600"/>
          <p14:tracePt t="33890" x="1054100" y="2268538"/>
          <p14:tracePt t="33897" x="1044575" y="2278063"/>
          <p14:tracePt t="33906" x="1028700" y="2286000"/>
          <p14:tracePt t="33914" x="1011238" y="2286000"/>
          <p14:tracePt t="33936" x="993775" y="2286000"/>
          <p14:tracePt t="33946" x="985838" y="2286000"/>
          <p14:tracePt t="33954" x="977900" y="2286000"/>
          <p14:tracePt t="33962" x="968375" y="2286000"/>
          <p14:tracePt t="33980" x="960438" y="2286000"/>
          <p14:tracePt t="33986" x="952500" y="2286000"/>
          <p14:tracePt t="34003" x="942975" y="2286000"/>
          <p14:tracePt t="34020" x="935038" y="2286000"/>
          <p14:tracePt t="34045" x="925513" y="2286000"/>
          <p14:tracePt t="34422" x="942975" y="2286000"/>
          <p14:tracePt t="34430" x="968375" y="2286000"/>
          <p14:tracePt t="34438" x="1028700" y="2286000"/>
          <p14:tracePt t="34446" x="1096963" y="2286000"/>
          <p14:tracePt t="34454" x="1173163" y="2286000"/>
          <p14:tracePt t="34462" x="1282700" y="2286000"/>
          <p14:tracePt t="34470" x="1419225" y="2286000"/>
          <p14:tracePt t="34478" x="1495425" y="2286000"/>
          <p14:tracePt t="34486" x="1622425" y="2286000"/>
          <p14:tracePt t="34494" x="1758950" y="2286000"/>
          <p14:tracePt t="34502" x="1860550" y="2286000"/>
          <p14:tracePt t="34510" x="1989138" y="2286000"/>
          <p14:tracePt t="34518" x="2030413" y="2286000"/>
          <p14:tracePt t="34526" x="2098675" y="2286000"/>
          <p14:tracePt t="34534" x="2149475" y="2286000"/>
          <p14:tracePt t="34544" x="2217738" y="2286000"/>
          <p14:tracePt t="34552" x="2252663" y="2286000"/>
          <p14:tracePt t="34563" x="2268538" y="2286000"/>
          <p14:tracePt t="34567" x="2303463" y="2286000"/>
          <p14:tracePt t="34576" x="2328863" y="2286000"/>
          <p14:tracePt t="34585" x="2362200" y="2286000"/>
          <p14:tracePt t="34592" x="2387600" y="2286000"/>
          <p14:tracePt t="34601" x="2422525" y="2286000"/>
          <p14:tracePt t="34608" x="2455863" y="2293938"/>
          <p14:tracePt t="34616" x="2498725" y="2293938"/>
          <p14:tracePt t="34624" x="2541588" y="2303463"/>
          <p14:tracePt t="34632" x="2600325" y="2303463"/>
          <p14:tracePt t="34640" x="2643188" y="2303463"/>
          <p14:tracePt t="34648" x="2676525" y="2303463"/>
          <p14:tracePt t="34656" x="2744788" y="2303463"/>
          <p14:tracePt t="34664" x="2778125" y="2303463"/>
          <p14:tracePt t="34672" x="2787650" y="2303463"/>
          <p14:tracePt t="34680" x="2820988" y="2303463"/>
          <p14:tracePt t="34688" x="2855913" y="2311400"/>
          <p14:tracePt t="34697" x="2863850" y="2311400"/>
          <p14:tracePt t="34704" x="2881313" y="2311400"/>
          <p14:tracePt t="34712" x="2906713" y="2311400"/>
          <p14:tracePt t="34720" x="2914650" y="2311400"/>
          <p14:tracePt t="34728" x="2932113" y="2311400"/>
          <p14:tracePt t="34736" x="2940050" y="2311400"/>
          <p14:tracePt t="34744" x="2957513" y="2311400"/>
          <p14:tracePt t="34752" x="2982913" y="2311400"/>
          <p14:tracePt t="34760" x="2990850" y="2311400"/>
          <p14:tracePt t="34771" x="3008313" y="2311400"/>
          <p14:tracePt t="34776" x="3016250" y="2311400"/>
          <p14:tracePt t="34787" x="3033713" y="2311400"/>
          <p14:tracePt t="34792" x="3051175" y="2311400"/>
          <p14:tracePt t="34808" x="3059113" y="2311400"/>
          <p14:tracePt t="34819" x="3067050" y="2311400"/>
          <p14:tracePt t="34824" x="3076575" y="2311400"/>
          <p14:tracePt t="34834" x="3084513" y="2311400"/>
          <p14:tracePt t="34840" x="3101975" y="2311400"/>
          <p14:tracePt t="34851" x="3119438" y="2311400"/>
          <p14:tracePt t="34856" x="3135313" y="2311400"/>
          <p14:tracePt t="34866" x="3144838" y="2311400"/>
          <p14:tracePt t="34874" x="3170238" y="2311400"/>
          <p14:tracePt t="34882" x="3211513" y="2311400"/>
          <p14:tracePt t="34890" x="3246438" y="2311400"/>
          <p14:tracePt t="34898" x="3279775" y="2311400"/>
          <p14:tracePt t="34906" x="3297238" y="2311400"/>
          <p14:tracePt t="34915" x="3330575" y="2311400"/>
          <p14:tracePt t="34922" x="3373438" y="2328863"/>
          <p14:tracePt t="34931" x="3408363" y="2328863"/>
          <p14:tracePt t="34937" x="3459163" y="2336800"/>
          <p14:tracePt t="34947" x="3509963" y="2336800"/>
          <p14:tracePt t="34954" x="3594100" y="2354263"/>
          <p14:tracePt t="34962" x="3662363" y="2362200"/>
          <p14:tracePt t="34970" x="3756025" y="2371725"/>
          <p14:tracePt t="34978" x="3824288" y="2371725"/>
          <p14:tracePt t="34986" x="3857625" y="2379663"/>
          <p14:tracePt t="34994" x="3925888" y="2379663"/>
          <p14:tracePt t="35002" x="3986213" y="2379663"/>
          <p14:tracePt t="35010" x="4019550" y="2379663"/>
          <p14:tracePt t="35018" x="4062413" y="2387600"/>
          <p14:tracePt t="35026" x="4087813" y="2387600"/>
          <p14:tracePt t="35034" x="4105275" y="2397125"/>
          <p14:tracePt t="35042" x="4130675" y="2397125"/>
          <p14:tracePt t="35050" x="4156075" y="2413000"/>
          <p14:tracePt t="35058" x="4171950" y="2413000"/>
          <p14:tracePt t="35066" x="4197350" y="2422525"/>
          <p14:tracePt t="35074" x="4224338" y="2430463"/>
          <p14:tracePt t="35082" x="4249738" y="2438400"/>
          <p14:tracePt t="35090" x="4265613" y="2447925"/>
          <p14:tracePt t="35101" x="4300538" y="2463800"/>
          <p14:tracePt t="35106" x="4333875" y="2498725"/>
          <p14:tracePt t="35115" x="4341813" y="2557463"/>
          <p14:tracePt t="35124" x="4341813" y="2617788"/>
          <p14:tracePt t="35131" x="4257675" y="2727325"/>
          <p14:tracePt t="35244" x="4249738" y="2727325"/>
          <p14:tracePt t="35252" x="4121150" y="2592388"/>
          <p14:tracePt t="35260" x="4062413" y="2516188"/>
          <p14:tracePt t="35268" x="3994150" y="2438400"/>
          <p14:tracePt t="35284" x="3994150" y="2413000"/>
          <p14:tracePt t="35292" x="4011613" y="2413000"/>
          <p14:tracePt t="35300" x="4037013" y="2413000"/>
          <p14:tracePt t="35308" x="4130675" y="2455863"/>
          <p14:tracePt t="35316" x="4275138" y="2557463"/>
          <p14:tracePt t="35325" x="4368800" y="2643188"/>
          <p14:tracePt t="35333" x="4427538" y="2701925"/>
          <p14:tracePt t="35340" x="4589463" y="2871788"/>
          <p14:tracePt t="35347" x="4708525" y="3008313"/>
          <p14:tracePt t="35356" x="4767263" y="3084513"/>
          <p14:tracePt t="35364" x="4903788" y="3228975"/>
          <p14:tracePt t="35372" x="4972050" y="3314700"/>
          <p14:tracePt t="35380" x="5030788" y="3390900"/>
          <p14:tracePt t="35387" x="5106988" y="3492500"/>
          <p14:tracePt t="35396" x="5157788" y="3586163"/>
          <p14:tracePt t="35404" x="5200650" y="3636963"/>
          <p14:tracePt t="35414" x="5226050" y="3713163"/>
          <p14:tracePt t="35420" x="5260975" y="3773488"/>
          <p14:tracePt t="35431" x="5276850" y="3806825"/>
          <p14:tracePt t="35438" x="5302250" y="3867150"/>
          <p14:tracePt t="35448" x="5302250" y="3892550"/>
          <p14:tracePt t="35454" x="5302250" y="3900488"/>
          <p14:tracePt t="35464" x="5311775" y="3908425"/>
          <p14:tracePt t="35472" x="5311775" y="3925888"/>
          <p14:tracePt t="35479" x="5311775" y="3935413"/>
          <p14:tracePt t="35487" x="5319713" y="3943350"/>
          <p14:tracePt t="35504" x="5319713" y="3951288"/>
          <p14:tracePt t="35519" x="5319713" y="3960813"/>
          <p14:tracePt t="35535" x="5319713" y="3968750"/>
          <p14:tracePt t="35542" x="5311775" y="3986213"/>
          <p14:tracePt t="35551" x="5302250" y="3986213"/>
          <p14:tracePt t="35558" x="5286375" y="3994150"/>
          <p14:tracePt t="35566" x="5268913" y="4011613"/>
          <p14:tracePt t="35574" x="5251450" y="4011613"/>
          <p14:tracePt t="35582" x="5235575" y="4019550"/>
          <p14:tracePt t="35590" x="5208588" y="4019550"/>
          <p14:tracePt t="35598" x="5192713" y="4027488"/>
          <p14:tracePt t="35606" x="5157788" y="4027488"/>
          <p14:tracePt t="35615" x="5132388" y="4027488"/>
          <p14:tracePt t="35622" x="5091113" y="4027488"/>
          <p14:tracePt t="35632" x="5030788" y="4027488"/>
          <p14:tracePt t="35637" x="4987925" y="4027488"/>
          <p14:tracePt t="35646" x="4954588" y="4027488"/>
          <p14:tracePt t="35654" x="4929188" y="4027488"/>
          <p14:tracePt t="35662" x="4886325" y="4027488"/>
          <p14:tracePt t="35670" x="4852988" y="4019550"/>
          <p14:tracePt t="35678" x="4827588" y="4011613"/>
          <p14:tracePt t="35688" x="4802188" y="4002088"/>
          <p14:tracePt t="35694" x="4784725" y="3986213"/>
          <p14:tracePt t="35720" x="4784725" y="3976688"/>
          <p14:tracePt t="35728" x="4784725" y="3960813"/>
          <p14:tracePt t="35736" x="4775200" y="3951288"/>
          <p14:tracePt t="35744" x="4775200" y="3935413"/>
          <p14:tracePt t="35753" x="4775200" y="3925888"/>
          <p14:tracePt t="35760" x="4775200" y="3917950"/>
          <p14:tracePt t="35770" x="4775200" y="3892550"/>
          <p14:tracePt t="35776" x="4775200" y="3867150"/>
          <p14:tracePt t="35787" x="4775200" y="3849688"/>
          <p14:tracePt t="35792" x="4792663" y="3832225"/>
          <p14:tracePt t="35803" x="4818063" y="3790950"/>
          <p14:tracePt t="35808" x="4843463" y="3748088"/>
          <p14:tracePt t="35816" x="4886325" y="3697288"/>
          <p14:tracePt t="35824" x="4911725" y="3662363"/>
          <p14:tracePt t="35832" x="4937125" y="3636963"/>
          <p14:tracePt t="35840" x="4972050" y="3611563"/>
          <p14:tracePt t="35848" x="4997450" y="3586163"/>
          <p14:tracePt t="35856" x="5022850" y="3568700"/>
          <p14:tracePt t="35864" x="5048250" y="3543300"/>
          <p14:tracePt t="35872" x="5056188" y="3535363"/>
          <p14:tracePt t="35880" x="5064125" y="3535363"/>
          <p14:tracePt t="35888" x="5073650" y="3527425"/>
          <p14:tracePt t="35896" x="5081588" y="3527425"/>
          <p14:tracePt t="35904" x="5081588" y="3517900"/>
          <p14:tracePt t="35912" x="5091113" y="3509963"/>
          <p14:tracePt t="35922" x="5099050" y="3509963"/>
          <p14:tracePt t="35937" x="5116513" y="3509963"/>
          <p14:tracePt t="35944" x="5124450" y="3509963"/>
          <p14:tracePt t="35952" x="5132388" y="3502025"/>
          <p14:tracePt t="35960" x="5149850" y="3502025"/>
          <p14:tracePt t="35969" x="5157788" y="3502025"/>
          <p14:tracePt t="35976" x="5175250" y="3502025"/>
          <p14:tracePt t="35986" x="5192713" y="3502025"/>
          <p14:tracePt t="35994" x="5200650" y="3502025"/>
          <p14:tracePt t="36001" x="5208588" y="3502025"/>
          <p14:tracePt t="36010" x="5226050" y="3502025"/>
          <p14:tracePt t="36026" x="5243513" y="3509963"/>
          <p14:tracePt t="36034" x="5251450" y="3527425"/>
          <p14:tracePt t="36042" x="5260975" y="3535363"/>
          <p14:tracePt t="36051" x="5268913" y="3560763"/>
          <p14:tracePt t="36058" x="5286375" y="3578225"/>
          <p14:tracePt t="36066" x="5302250" y="3603625"/>
          <p14:tracePt t="36074" x="5311775" y="3629025"/>
          <p14:tracePt t="36082" x="5327650" y="3654425"/>
          <p14:tracePt t="36090" x="5337175" y="3671888"/>
          <p14:tracePt t="36098" x="5353050" y="3722688"/>
          <p14:tracePt t="36106" x="5370513" y="3748088"/>
          <p14:tracePt t="36114" x="5387975" y="3790950"/>
          <p14:tracePt t="36122" x="5413375" y="3841750"/>
          <p14:tracePt t="36130" x="5430838" y="3875088"/>
          <p14:tracePt t="36138" x="5464175" y="3925888"/>
          <p14:tracePt t="36147" x="5481638" y="3960813"/>
          <p14:tracePt t="36154" x="5514975" y="4019550"/>
          <p14:tracePt t="36164" x="5524500" y="4044950"/>
          <p14:tracePt t="36170" x="5540375" y="4079875"/>
          <p14:tracePt t="36178" x="5549900" y="4105275"/>
          <p14:tracePt t="36187" x="5575300" y="4138613"/>
          <p14:tracePt t="36194" x="5591175" y="4164013"/>
          <p14:tracePt t="36203" x="5600700" y="4189413"/>
          <p14:tracePt t="36210" x="5616575" y="4232275"/>
          <p14:tracePt t="36219" x="5651500" y="4265613"/>
          <p14:tracePt t="36226" x="5659438" y="4291013"/>
          <p14:tracePt t="36235" x="5676900" y="4325938"/>
          <p14:tracePt t="36242" x="5684838" y="4341813"/>
          <p14:tracePt t="36251" x="5719763" y="4402138"/>
          <p14:tracePt t="36258" x="5735638" y="4427538"/>
          <p14:tracePt t="36267" x="5753100" y="4460875"/>
          <p14:tracePt t="36276" x="5761038" y="4478338"/>
          <p14:tracePt t="36282" x="5788025" y="4513263"/>
          <p14:tracePt t="36292" x="5795963" y="4521200"/>
          <p14:tracePt t="36302" x="5813425" y="4538663"/>
          <p14:tracePt t="36308" x="5821363" y="4546600"/>
          <p14:tracePt t="36318" x="5829300" y="4554538"/>
          <p14:tracePt t="36340" x="5829300" y="4564063"/>
          <p14:tracePt t="36356" x="5838825" y="4564063"/>
          <p14:tracePt t="36372" x="5838825" y="4572000"/>
          <p14:tracePt t="36380" x="5846763" y="4572000"/>
          <p14:tracePt t="36388" x="5846763" y="4579938"/>
          <p14:tracePt t="36420" x="5846763" y="4589463"/>
          <p14:tracePt t="36428" x="5846763" y="4597400"/>
          <p14:tracePt t="36436" x="5846763" y="4622800"/>
          <p14:tracePt t="36444" x="5813425" y="4673600"/>
          <p14:tracePt t="36452" x="5753100" y="4724400"/>
          <p14:tracePt t="36460" x="5659438" y="4749800"/>
          <p14:tracePt t="36564" x="5684838" y="4648200"/>
          <p14:tracePt t="36574" x="5710238" y="4546600"/>
          <p14:tracePt t="36582" x="5727700" y="4513263"/>
          <p14:tracePt t="36590" x="5735638" y="4503738"/>
          <p14:tracePt t="36598" x="5735638" y="4495800"/>
          <p14:tracePt t="36614" x="5735638" y="4486275"/>
          <p14:tracePt t="36647" x="5735638" y="4478338"/>
          <p14:tracePt t="36654" x="5727700" y="4478338"/>
          <p14:tracePt t="36665" x="5719763" y="4478338"/>
          <p14:tracePt t="36671" x="5710238" y="4478338"/>
          <p14:tracePt t="36695" x="5702300" y="4470400"/>
          <p14:tracePt t="36710" x="5694363" y="4460875"/>
          <p14:tracePt t="36727" x="5676900" y="4445000"/>
          <p14:tracePt t="36736" x="5659438" y="4427538"/>
          <p14:tracePt t="36742" x="5634038" y="4410075"/>
          <p14:tracePt t="36752" x="5600700" y="4384675"/>
          <p14:tracePt t="36759" x="5565775" y="4359275"/>
          <p14:tracePt t="36767" x="5524500" y="4316413"/>
          <p14:tracePt t="36775" x="5507038" y="4308475"/>
          <p14:tracePt t="36783" x="5446713" y="4257675"/>
          <p14:tracePt t="36790" x="5395913" y="4206875"/>
          <p14:tracePt t="36799" x="5311775" y="4146550"/>
          <p14:tracePt t="36807" x="5251450" y="4095750"/>
          <p14:tracePt t="36814" x="5200650" y="4062413"/>
          <p14:tracePt t="36824" x="5099050" y="3986213"/>
          <p14:tracePt t="36830" x="5005388" y="3925888"/>
          <p14:tracePt t="36840" x="4911725" y="3883025"/>
          <p14:tracePt t="36846" x="4835525" y="3824288"/>
          <p14:tracePt t="36856" x="4775200" y="3790950"/>
          <p14:tracePt t="36864" x="4683125" y="3748088"/>
          <p14:tracePt t="36872" x="4630738" y="3713163"/>
          <p14:tracePt t="36880" x="4605338" y="3713163"/>
          <p14:tracePt t="36896" x="4597400" y="3705225"/>
          <p14:tracePt t="37056" x="4579938" y="3705225"/>
          <p14:tracePt t="37064" x="4554538" y="3697288"/>
          <p14:tracePt t="37072" x="4521200" y="3687763"/>
          <p14:tracePt t="37080" x="4478338" y="3687763"/>
          <p14:tracePt t="37087" x="4445000" y="3679825"/>
          <p14:tracePt t="37096" x="4368800" y="3671888"/>
          <p14:tracePt t="37106" x="4265613" y="3646488"/>
          <p14:tracePt t="37112" x="4130675" y="3619500"/>
          <p14:tracePt t="37122" x="4027488" y="3603625"/>
          <p14:tracePt t="37128" x="3935413" y="3586163"/>
          <p14:tracePt t="37139" x="3798888" y="3568700"/>
          <p14:tracePt t="37147" x="3671888" y="3543300"/>
          <p14:tracePt t="37155" x="3535363" y="3517900"/>
          <p14:tracePt t="37162" x="3408363" y="3509963"/>
          <p14:tracePt t="37170" x="3340100" y="3484563"/>
          <p14:tracePt t="37178" x="3211513" y="3475038"/>
          <p14:tracePt t="37188" x="3094038" y="3449638"/>
          <p14:tracePt t="37194" x="3016250" y="3441700"/>
          <p14:tracePt t="37202" x="2906713" y="3416300"/>
          <p14:tracePt t="37210" x="2830513" y="3408363"/>
          <p14:tracePt t="37218" x="2770188" y="3398838"/>
          <p14:tracePt t="37226" x="2711450" y="3390900"/>
          <p14:tracePt t="37234" x="2668588" y="3390900"/>
          <p14:tracePt t="37242" x="2633663" y="3382963"/>
          <p14:tracePt t="37251" x="2600325" y="3373438"/>
          <p14:tracePt t="37258" x="2582863" y="3373438"/>
          <p14:tracePt t="37266" x="2541588" y="3365500"/>
          <p14:tracePt t="37274" x="2516188" y="3355975"/>
          <p14:tracePt t="37282" x="2498725" y="3355975"/>
          <p14:tracePt t="37290" x="2481263" y="3355975"/>
          <p14:tracePt t="37298" x="2455863" y="3348038"/>
          <p14:tracePt t="37306" x="2422525" y="3348038"/>
          <p14:tracePt t="37314" x="2387600" y="3340100"/>
          <p14:tracePt t="37322" x="2354263" y="3340100"/>
          <p14:tracePt t="37330" x="2336800" y="3330575"/>
          <p14:tracePt t="37338" x="2311400" y="3330575"/>
          <p14:tracePt t="37346" x="2278063" y="3322638"/>
          <p14:tracePt t="37354" x="2243138" y="3314700"/>
          <p14:tracePt t="37362" x="2227263" y="3314700"/>
          <p14:tracePt t="37370" x="2192338" y="3314700"/>
          <p14:tracePt t="37378" x="2159000" y="3305175"/>
          <p14:tracePt t="37389" x="2124075" y="3297238"/>
          <p14:tracePt t="37394" x="2108200" y="3297238"/>
          <p14:tracePt t="37403" x="2073275" y="3289300"/>
          <p14:tracePt t="37410" x="2055813" y="3289300"/>
          <p14:tracePt t="37420" x="2047875" y="3289300"/>
          <p14:tracePt t="37428" x="2030413" y="3289300"/>
          <p14:tracePt t="37436" x="2014538" y="3279775"/>
          <p14:tracePt t="37444" x="2005013" y="3279775"/>
          <p14:tracePt t="37452" x="1989138" y="3279775"/>
          <p14:tracePt t="37460" x="1963738" y="3271838"/>
          <p14:tracePt t="37476" x="1946275" y="3271838"/>
          <p14:tracePt t="37484" x="1938338" y="3271838"/>
          <p14:tracePt t="37501" x="1928813" y="3271838"/>
          <p14:tracePt t="37508" x="1920875" y="3271838"/>
          <p14:tracePt t="37540" x="1911350" y="3271838"/>
          <p14:tracePt t="37556" x="1903413" y="3271838"/>
          <p14:tracePt t="37565" x="1895475" y="3271838"/>
          <p14:tracePt t="37572" x="1895475" y="3263900"/>
          <p14:tracePt t="37580" x="1885950" y="3263900"/>
          <p14:tracePt t="37588" x="1878013" y="3263900"/>
          <p14:tracePt t="37596" x="1870075" y="3263900"/>
          <p14:tracePt t="37604" x="1844675" y="3263900"/>
          <p14:tracePt t="37612" x="1819275" y="3254375"/>
          <p14:tracePt t="37620" x="1793875" y="3254375"/>
          <p14:tracePt t="37628" x="1751013" y="3254375"/>
          <p14:tracePt t="37637" x="1716088" y="3254375"/>
          <p14:tracePt t="37645" x="1690688" y="3254375"/>
          <p14:tracePt t="37653" x="1657350" y="3254375"/>
          <p14:tracePt t="37661" x="1639888" y="3254375"/>
          <p14:tracePt t="37669" x="1597025" y="3254375"/>
          <p14:tracePt t="37677" x="1571625" y="3254375"/>
          <p14:tracePt t="37687" x="1546225" y="3254375"/>
          <p14:tracePt t="37692" x="1530350" y="3254375"/>
          <p14:tracePt t="37707" x="1520825" y="3254375"/>
          <p14:tracePt t="37709" x="1504950" y="3254375"/>
          <p14:tracePt t="37720" x="1495425" y="3254375"/>
          <p14:tracePt t="37726" x="1477963" y="3246438"/>
          <p14:tracePt t="37735" x="1470025" y="3246438"/>
          <p14:tracePt t="37742" x="1452563" y="3238500"/>
          <p14:tracePt t="37752" x="1444625" y="3238500"/>
          <p14:tracePt t="37758" x="1427163" y="3238500"/>
          <p14:tracePt t="37766" x="1411288" y="3228975"/>
          <p14:tracePt t="37775" x="1401763" y="3228975"/>
          <p14:tracePt t="37783" x="1385888" y="3221038"/>
          <p14:tracePt t="37790" x="1360488" y="3211513"/>
          <p14:tracePt t="37799" x="1333500" y="3203575"/>
          <p14:tracePt t="37807" x="1325563" y="3195638"/>
          <p14:tracePt t="37815" x="1300163" y="3186113"/>
          <p14:tracePt t="37823" x="1282700" y="3178175"/>
          <p14:tracePt t="37830" x="1266825" y="3178175"/>
          <p14:tracePt t="37838" x="1257300" y="3170238"/>
          <p14:tracePt t="37846" x="1241425" y="3152775"/>
          <p14:tracePt t="37854" x="1223963" y="3144838"/>
          <p14:tracePt t="37862" x="1206500" y="3127375"/>
          <p14:tracePt t="37878" x="1198563" y="3109913"/>
          <p14:tracePt t="37887" x="1181100" y="3101975"/>
          <p14:tracePt t="37894" x="1181100" y="3094038"/>
          <p14:tracePt t="37985" x="1189038" y="3109913"/>
          <p14:tracePt t="37991" x="1216025" y="3135313"/>
          <p14:tracePt t="38002" x="1241425" y="3160713"/>
          <p14:tracePt t="38007" x="1274763" y="3195638"/>
          <p14:tracePt t="38017" x="1300163" y="3221038"/>
          <p14:tracePt t="38025" x="1333500" y="3246438"/>
          <p14:tracePt t="38033" x="1376363" y="3297238"/>
          <p14:tracePt t="38043" x="1419225" y="3340100"/>
          <p14:tracePt t="38048" x="1477963" y="3398838"/>
          <p14:tracePt t="38056" x="1538288" y="3459163"/>
          <p14:tracePt t="38066" x="1563688" y="3492500"/>
          <p14:tracePt t="38072" x="1614488" y="3560763"/>
          <p14:tracePt t="38080" x="1682750" y="3646488"/>
          <p14:tracePt t="38088" x="1725613" y="3697288"/>
          <p14:tracePt t="38096" x="1758950" y="3748088"/>
          <p14:tracePt t="38103" x="1784350" y="3798888"/>
          <p14:tracePt t="38112" x="1809750" y="3875088"/>
          <p14:tracePt t="38120" x="1827213" y="3908425"/>
          <p14:tracePt t="38128" x="1835150" y="3968750"/>
          <p14:tracePt t="38136" x="1844675" y="4002088"/>
          <p14:tracePt t="38144" x="1852613" y="4087813"/>
          <p14:tracePt t="38152" x="1852613" y="4121150"/>
          <p14:tracePt t="38160" x="1852613" y="4171950"/>
          <p14:tracePt t="38169" x="1860550" y="4232275"/>
          <p14:tracePt t="38176" x="1860550" y="4291013"/>
          <p14:tracePt t="38185" x="1860550" y="4325938"/>
          <p14:tracePt t="38192" x="1860550" y="4376738"/>
          <p14:tracePt t="38201" x="1860550" y="4445000"/>
          <p14:tracePt t="38209" x="1860550" y="4503738"/>
          <p14:tracePt t="38216" x="1852613" y="4579938"/>
          <p14:tracePt t="38224" x="1844675" y="4630738"/>
          <p14:tracePt t="38232" x="1844675" y="4673600"/>
          <p14:tracePt t="38240" x="1835150" y="4708525"/>
          <p14:tracePt t="38252" x="1835150" y="4733925"/>
          <p14:tracePt t="38256" x="1835150" y="4775200"/>
          <p14:tracePt t="38266" x="1835150" y="4810125"/>
          <p14:tracePt t="38272" x="1835150" y="4835525"/>
          <p14:tracePt t="38282" x="1835150" y="4868863"/>
          <p14:tracePt t="38290" x="1852613" y="4911725"/>
          <p14:tracePt t="38298" x="1870075" y="4937125"/>
          <p14:tracePt t="38306" x="1885950" y="4954588"/>
          <p14:tracePt t="38314" x="1895475" y="4962525"/>
          <p14:tracePt t="38322" x="1895475" y="4972050"/>
          <p14:tracePt t="38330" x="1911350" y="4979988"/>
          <p14:tracePt t="38338" x="1920875" y="4979988"/>
          <p14:tracePt t="38353" x="1920875" y="4987925"/>
          <p14:tracePt t="38378" x="1928813" y="4987925"/>
          <p14:tracePt t="38386" x="1938338" y="4979988"/>
          <p14:tracePt t="38394" x="1938338" y="4962525"/>
          <p14:tracePt t="38404" x="1946275" y="4903788"/>
          <p14:tracePt t="38410" x="1954213" y="4860925"/>
          <p14:tracePt t="38418" x="1963738" y="4802188"/>
          <p14:tracePt t="38426" x="1963738" y="4733925"/>
          <p14:tracePt t="38435" x="1971675" y="4657725"/>
          <p14:tracePt t="38442" x="1971675" y="4513263"/>
          <p14:tracePt t="38452" x="1971675" y="4460875"/>
          <p14:tracePt t="38458" x="1971675" y="4257675"/>
          <p14:tracePt t="38466" x="1928813" y="4087813"/>
          <p14:tracePt t="38474" x="1903413" y="3976688"/>
          <p14:tracePt t="38482" x="1809750" y="3679825"/>
          <p14:tracePt t="38490" x="1766888" y="3535363"/>
          <p14:tracePt t="38498" x="1716088" y="3382963"/>
          <p14:tracePt t="38506" x="1657350" y="3279775"/>
          <p14:tracePt t="38514" x="1563688" y="3101975"/>
          <p14:tracePt t="38524" x="1495425" y="3008313"/>
          <p14:tracePt t="38530" x="1452563" y="2940050"/>
          <p14:tracePt t="38540" x="1368425" y="2871788"/>
          <p14:tracePt t="38546" x="1343025" y="2846388"/>
          <p14:tracePt t="38556" x="1282700" y="2805113"/>
          <p14:tracePt t="38564" x="1241425" y="2778125"/>
          <p14:tracePt t="38572" x="1223963" y="2762250"/>
          <p14:tracePt t="38581" x="1198563" y="2752725"/>
          <p14:tracePt t="38591" x="1181100" y="2752725"/>
          <p14:tracePt t="38596" x="1163638" y="2744788"/>
          <p14:tracePt t="38612" x="1147763" y="2744788"/>
          <p14:tracePt t="38619" x="1138238" y="2744788"/>
          <p14:tracePt t="38629" x="1112838" y="2744788"/>
          <p14:tracePt t="38638" x="1087438" y="2744788"/>
          <p14:tracePt t="38645" x="1079500" y="2736850"/>
          <p14:tracePt t="38652" x="1054100" y="2736850"/>
          <p14:tracePt t="38660" x="1044575" y="2736850"/>
          <p14:tracePt t="38668" x="1028700" y="2736850"/>
          <p14:tracePt t="38676" x="1019175" y="2736850"/>
          <p14:tracePt t="38780" x="1028700" y="2744788"/>
          <p14:tracePt t="38789" x="1036638" y="2762250"/>
          <p14:tracePt t="38796" x="1069975" y="2778125"/>
          <p14:tracePt t="38804" x="1096963" y="2795588"/>
          <p14:tracePt t="38814" x="1138238" y="2805113"/>
          <p14:tracePt t="38820" x="1206500" y="2820988"/>
          <p14:tracePt t="38830" x="1266825" y="2830513"/>
          <p14:tracePt t="38835" x="1368425" y="2855913"/>
          <p14:tracePt t="38846" x="1427163" y="2863850"/>
          <p14:tracePt t="38852" x="1495425" y="2871788"/>
          <p14:tracePt t="38862" x="1555750" y="2889250"/>
          <p14:tracePt t="38871" x="1614488" y="2889250"/>
          <p14:tracePt t="38878" x="1649413" y="2897188"/>
          <p14:tracePt t="38887" x="1682750" y="2897188"/>
          <p14:tracePt t="38894" x="1708150" y="2897188"/>
          <p14:tracePt t="38903" x="1733550" y="2906713"/>
          <p14:tracePt t="38910" x="1751013" y="2906713"/>
          <p14:tracePt t="38936" x="1776413" y="2906713"/>
          <p14:tracePt t="38951" x="1784350" y="2906713"/>
          <p14:tracePt t="38958" x="1801813" y="2906713"/>
          <p14:tracePt t="38967" x="1819275" y="2906713"/>
          <p14:tracePt t="38974" x="1844675" y="2914650"/>
          <p14:tracePt t="38982" x="1860550" y="2914650"/>
          <p14:tracePt t="38990" x="1895475" y="2922588"/>
          <p14:tracePt t="38998" x="1911350" y="2922588"/>
          <p14:tracePt t="39006" x="1954213" y="2932113"/>
          <p14:tracePt t="39014" x="1989138" y="2940050"/>
          <p14:tracePt t="39022" x="2014538" y="2940050"/>
          <p14:tracePt t="39030" x="2030413" y="2949575"/>
          <p14:tracePt t="39038" x="2065338" y="2949575"/>
          <p14:tracePt t="39046" x="2098675" y="2957513"/>
          <p14:tracePt t="39054" x="2108200" y="2957513"/>
          <p14:tracePt t="39062" x="2124075" y="2957513"/>
          <p14:tracePt t="39069" x="2133600" y="2965450"/>
          <p14:tracePt t="39077" x="2141538" y="2965450"/>
          <p14:tracePt t="39094" x="2149475" y="2965450"/>
          <p14:tracePt t="39102" x="2159000" y="2965450"/>
          <p14:tracePt t="39109" x="2174875" y="2965450"/>
          <p14:tracePt t="39118" x="2192338" y="2974975"/>
          <p14:tracePt t="39128" x="2209800" y="2974975"/>
          <p14:tracePt t="39137" x="2235200" y="2974975"/>
          <p14:tracePt t="39144" x="2268538" y="2974975"/>
          <p14:tracePt t="39152" x="2286000" y="2974975"/>
          <p14:tracePt t="39160" x="2319338" y="2974975"/>
          <p14:tracePt t="39169" x="2344738" y="2974975"/>
          <p14:tracePt t="39177" x="2362200" y="2974975"/>
          <p14:tracePt t="39193" x="2371725" y="2974975"/>
          <p14:tracePt t="39233" x="2379663" y="2974975"/>
          <p14:tracePt t="39297" x="2387600" y="2974975"/>
          <p14:tracePt t="39305" x="2397125" y="2974975"/>
          <p14:tracePt t="39328" x="2405063" y="2974975"/>
          <p14:tracePt t="39338" x="2413000" y="2974975"/>
          <p14:tracePt t="39345" x="2422525" y="2974975"/>
          <p14:tracePt t="39370" x="2438400" y="2974975"/>
          <p14:tracePt t="39376" x="2447925" y="2974975"/>
          <p14:tracePt t="39386" x="2455863" y="2974975"/>
          <p14:tracePt t="39392" x="2463800" y="2974975"/>
          <p14:tracePt t="39400" x="2473325" y="2974975"/>
          <p14:tracePt t="39409" x="2498725" y="2974975"/>
          <p14:tracePt t="39418" x="2516188" y="2974975"/>
          <p14:tracePt t="39432" x="2541588" y="2974975"/>
          <p14:tracePt t="39442" x="2549525" y="2974975"/>
          <p14:tracePt t="39450" x="2566988" y="2974975"/>
          <p14:tracePt t="39458" x="2592388" y="2974975"/>
          <p14:tracePt t="39466" x="2608263" y="2974975"/>
          <p14:tracePt t="39474" x="2633663" y="2974975"/>
          <p14:tracePt t="39482" x="2660650" y="2974975"/>
          <p14:tracePt t="39491" x="2676525" y="2974975"/>
          <p14:tracePt t="39499" x="2701925" y="2974975"/>
          <p14:tracePt t="39509" x="2736850" y="2974975"/>
          <p14:tracePt t="39514" x="2762250" y="2974975"/>
          <p14:tracePt t="39522" x="2787650" y="2974975"/>
          <p14:tracePt t="39531" x="2813050" y="2974975"/>
          <p14:tracePt t="39539" x="2820988" y="2974975"/>
          <p14:tracePt t="39547" x="2830513" y="2974975"/>
          <p14:tracePt t="39556" x="2838450" y="2974975"/>
          <p14:tracePt t="39565" x="2846388" y="2974975"/>
          <p14:tracePt t="39572" x="2855913" y="2974975"/>
          <p14:tracePt t="39578" x="2863850" y="2974975"/>
          <p14:tracePt t="39586" x="2881313" y="2974975"/>
          <p14:tracePt t="39594" x="2897188" y="2982913"/>
          <p14:tracePt t="39602" x="2914650" y="2982913"/>
          <p14:tracePt t="39610" x="2949575" y="2982913"/>
          <p14:tracePt t="39619" x="2982913" y="2982913"/>
          <p14:tracePt t="39626" x="3016250" y="2982913"/>
          <p14:tracePt t="39635" x="3041650" y="2982913"/>
          <p14:tracePt t="39642" x="3084513" y="2982913"/>
          <p14:tracePt t="39652" x="3119438" y="2982913"/>
          <p14:tracePt t="39658" x="3152775" y="2982913"/>
          <p14:tracePt t="39667" x="3186113" y="2982913"/>
          <p14:tracePt t="39674" x="3211513" y="2982913"/>
          <p14:tracePt t="39682" x="3254375" y="2982913"/>
          <p14:tracePt t="39693" x="3279775" y="2982913"/>
          <p14:tracePt t="39702" x="3314700" y="2982913"/>
          <p14:tracePt t="39708" x="3330575" y="2982913"/>
          <p14:tracePt t="39717" x="3355975" y="2982913"/>
          <p14:tracePt t="39724" x="3390900" y="2990850"/>
          <p14:tracePt t="39732" x="3416300" y="2990850"/>
          <p14:tracePt t="39740" x="3459163" y="2990850"/>
          <p14:tracePt t="39748" x="3502025" y="2990850"/>
          <p14:tracePt t="39756" x="3527425" y="2990850"/>
          <p14:tracePt t="39765" x="3568700" y="2990850"/>
          <p14:tracePt t="39772" x="3594100" y="2990850"/>
          <p14:tracePt t="39780" x="3636963" y="3000375"/>
          <p14:tracePt t="39788" x="3671888" y="3000375"/>
          <p14:tracePt t="39796" x="3722688" y="3000375"/>
          <p14:tracePt t="39804" x="3763963" y="3000375"/>
          <p14:tracePt t="39812" x="3790950" y="3000375"/>
          <p14:tracePt t="39820" x="3832225" y="3000375"/>
          <p14:tracePt t="39828" x="3883025" y="3008313"/>
          <p14:tracePt t="39836" x="3925888" y="3008313"/>
          <p14:tracePt t="39844" x="3968750" y="3008313"/>
          <p14:tracePt t="39852" x="4002088" y="3008313"/>
          <p14:tracePt t="39860" x="4027488" y="3008313"/>
          <p14:tracePt t="39868" x="4095750" y="3008313"/>
          <p14:tracePt t="39876" x="4130675" y="3016250"/>
          <p14:tracePt t="39886" x="4164013" y="3016250"/>
          <p14:tracePt t="39894" x="4189413" y="3016250"/>
          <p14:tracePt t="39902" x="4224338" y="3016250"/>
          <p14:tracePt t="39909" x="4249738" y="3016250"/>
          <p14:tracePt t="39917" x="4291013" y="3016250"/>
          <p14:tracePt t="39925" x="4308475" y="3016250"/>
          <p14:tracePt t="39937" x="4333875" y="3016250"/>
          <p14:tracePt t="39940" x="4368800" y="3016250"/>
          <p14:tracePt t="39950" x="4384675" y="3016250"/>
          <p14:tracePt t="39956" x="4410075" y="3016250"/>
          <p14:tracePt t="39964" x="4435475" y="3016250"/>
          <p14:tracePt t="39972" x="4452938" y="3016250"/>
          <p14:tracePt t="39982" x="4478338" y="3016250"/>
          <p14:tracePt t="39990" x="4503738" y="3016250"/>
          <p14:tracePt t="39998" x="4538663" y="3016250"/>
          <p14:tracePt t="40006" x="4554538" y="3016250"/>
          <p14:tracePt t="40014" x="4579938" y="3016250"/>
          <p14:tracePt t="40022" x="4614863" y="3016250"/>
          <p14:tracePt t="40030" x="4640263" y="3016250"/>
          <p14:tracePt t="40037" x="4673600" y="3016250"/>
          <p14:tracePt t="40046" x="4708525" y="3016250"/>
          <p14:tracePt t="40055" x="4741863" y="3016250"/>
          <p14:tracePt t="40061" x="4767263" y="3016250"/>
          <p14:tracePt t="40071" x="4802188" y="3016250"/>
          <p14:tracePt t="40077" x="4818063" y="3016250"/>
          <p14:tracePt t="40085" x="4852988" y="3016250"/>
          <p14:tracePt t="40094" x="4878388" y="3016250"/>
          <p14:tracePt t="40102" x="4911725" y="3016250"/>
          <p14:tracePt t="40110" x="4937125" y="3016250"/>
          <p14:tracePt t="40118" x="4954588" y="3016250"/>
          <p14:tracePt t="40126" x="4987925" y="3016250"/>
          <p14:tracePt t="40134" x="5013325" y="3016250"/>
          <p14:tracePt t="40142" x="5038725" y="3016250"/>
          <p14:tracePt t="40151" x="5081588" y="3016250"/>
          <p14:tracePt t="40158" x="5116513" y="3016250"/>
          <p14:tracePt t="40166" x="5149850" y="3016250"/>
          <p14:tracePt t="40174" x="5175250" y="3016250"/>
          <p14:tracePt t="40182" x="5200650" y="3016250"/>
          <p14:tracePt t="40190" x="5235575" y="3016250"/>
          <p14:tracePt t="40198" x="5268913" y="3016250"/>
          <p14:tracePt t="40206" x="5294313" y="3016250"/>
          <p14:tracePt t="40214" x="5319713" y="3016250"/>
          <p14:tracePt t="40222" x="5362575" y="3016250"/>
          <p14:tracePt t="40230" x="5395913" y="3016250"/>
          <p14:tracePt t="40240" x="5421313" y="3016250"/>
          <p14:tracePt t="40246" x="5464175" y="3025775"/>
          <p14:tracePt t="40257" x="5507038" y="3025775"/>
          <p14:tracePt t="40264" x="5549900" y="3033713"/>
          <p14:tracePt t="40272" x="5583238" y="3033713"/>
          <p14:tracePt t="40280" x="5608638" y="3033713"/>
          <p14:tracePt t="40288" x="5641975" y="3041650"/>
          <p14:tracePt t="40296" x="5659438" y="3041650"/>
          <p14:tracePt t="40304" x="5684838" y="3041650"/>
          <p14:tracePt t="40312" x="5710238" y="3041650"/>
          <p14:tracePt t="40320" x="5735638" y="3041650"/>
          <p14:tracePt t="40328" x="5761038" y="3041650"/>
          <p14:tracePt t="40336" x="5788025" y="3041650"/>
          <p14:tracePt t="40344" x="5813425" y="3051175"/>
          <p14:tracePt t="40353" x="5829300" y="3051175"/>
          <p14:tracePt t="40360" x="5864225" y="3051175"/>
          <p14:tracePt t="40369" x="5897563" y="3051175"/>
          <p14:tracePt t="40376" x="5915025" y="3051175"/>
          <p14:tracePt t="40386" x="5940425" y="3051175"/>
          <p14:tracePt t="40392" x="5973763" y="3051175"/>
          <p14:tracePt t="40400" x="6008688" y="3059113"/>
          <p14:tracePt t="40408" x="6034088" y="3059113"/>
          <p14:tracePt t="40416" x="6067425" y="3059113"/>
          <p14:tracePt t="40425" x="6110288" y="3059113"/>
          <p14:tracePt t="40432" x="6135688" y="3059113"/>
          <p14:tracePt t="40441" x="6153150" y="3059113"/>
          <p14:tracePt t="40449" x="6186488" y="3059113"/>
          <p14:tracePt t="40458" x="6203950" y="3059113"/>
          <p14:tracePt t="40465" x="6229350" y="3059113"/>
          <p14:tracePt t="40473" x="6262688" y="3059113"/>
          <p14:tracePt t="40480" x="6288088" y="3059113"/>
          <p14:tracePt t="40488" x="6365875" y="3059113"/>
          <p14:tracePt t="40497" x="6399213" y="3059113"/>
          <p14:tracePt t="40504" x="6442075" y="3059113"/>
          <p14:tracePt t="40514" x="6526213" y="3059113"/>
          <p14:tracePt t="40521" x="6586538" y="3051175"/>
          <p14:tracePt t="40530" x="6645275" y="3051175"/>
          <p14:tracePt t="40536" x="6688138" y="3041650"/>
          <p14:tracePt t="40546" x="6756400" y="3041650"/>
          <p14:tracePt t="40554" x="6807200" y="3033713"/>
          <p14:tracePt t="40562" x="6865938" y="3033713"/>
          <p14:tracePt t="40570" x="6908800" y="3033713"/>
          <p14:tracePt t="40578" x="6951663" y="3025775"/>
          <p14:tracePt t="40587" x="6977063" y="3025775"/>
          <p14:tracePt t="40595" x="7061200" y="3025775"/>
          <p14:tracePt t="40602" x="7096125" y="3025775"/>
          <p14:tracePt t="40611" x="7146925" y="3025775"/>
          <p14:tracePt t="40619" x="7189788" y="3025775"/>
          <p14:tracePt t="40627" x="7265988" y="3008313"/>
          <p14:tracePt t="40635" x="7291388" y="3008313"/>
          <p14:tracePt t="40642" x="7316788" y="3008313"/>
          <p14:tracePt t="40651" x="7334250" y="3008313"/>
          <p14:tracePt t="40658" x="7342188" y="3008313"/>
          <p14:tracePt t="40713" x="7334250" y="3008313"/>
          <p14:tracePt t="40722" x="7291388" y="3025775"/>
          <p14:tracePt t="40731" x="7258050" y="3041650"/>
          <p14:tracePt t="40738" x="7164388" y="3076575"/>
          <p14:tracePt t="40746" x="6977063" y="3144838"/>
          <p14:tracePt t="40754" x="6824663" y="3195638"/>
          <p14:tracePt t="40762" x="6569075" y="3263900"/>
          <p14:tracePt t="40770" x="6424613" y="3297238"/>
          <p14:tracePt t="40778" x="6153150" y="3373438"/>
          <p14:tracePt t="40786" x="5813425" y="3441700"/>
          <p14:tracePt t="40796" x="5438775" y="3535363"/>
          <p14:tracePt t="40803" x="5099050" y="3611563"/>
          <p14:tracePt t="40812" x="4868863" y="3671888"/>
          <p14:tracePt t="40819" x="4554538" y="3756025"/>
          <p14:tracePt t="40828" x="4410075" y="3790950"/>
          <p14:tracePt t="40837" x="4206875" y="3849688"/>
          <p14:tracePt t="40844" x="4079875" y="3883025"/>
          <p14:tracePt t="40853" x="3925888" y="3935413"/>
          <p14:tracePt t="40860" x="3662363" y="4019550"/>
          <p14:tracePt t="40869" x="3484563" y="4087813"/>
          <p14:tracePt t="40877" x="3279775" y="4146550"/>
          <p14:tracePt t="40887" x="3135313" y="4181475"/>
          <p14:tracePt t="40892" x="2863850" y="4257675"/>
          <p14:tracePt t="40903" x="2633663" y="4316413"/>
          <p14:tracePt t="40909" x="2532063" y="4341813"/>
          <p14:tracePt t="40917" x="2286000" y="4384675"/>
          <p14:tracePt t="40925" x="2184400" y="4402138"/>
          <p14:tracePt t="40939" x="2082800" y="4427538"/>
          <p14:tracePt t="40942" x="1997075" y="4435475"/>
          <p14:tracePt t="40947" x="1920875" y="4452938"/>
          <p14:tracePt t="40956" x="1809750" y="4460875"/>
          <p14:tracePt t="40964" x="1751013" y="4470400"/>
          <p14:tracePt t="40972" x="1674813" y="4478338"/>
          <p14:tracePt t="40980" x="1614488" y="4486275"/>
          <p14:tracePt t="40988" x="1546225" y="4503738"/>
          <p14:tracePt t="40996" x="1487488" y="4521200"/>
          <p14:tracePt t="41004" x="1427163" y="4521200"/>
          <p14:tracePt t="41012" x="1350963" y="4546600"/>
          <p14:tracePt t="41020" x="1317625" y="4546600"/>
          <p14:tracePt t="41028" x="1300163" y="4554538"/>
          <p14:tracePt t="41036" x="1274763" y="4554538"/>
          <p14:tracePt t="41044" x="1266825" y="4554538"/>
          <p14:tracePt t="41052" x="1257300" y="4554538"/>
          <p14:tracePt t="41060" x="1249363" y="4564063"/>
          <p14:tracePt t="41069" x="1231900" y="4572000"/>
          <p14:tracePt t="41077" x="1223963" y="4579938"/>
          <p14:tracePt t="41084" x="1189038" y="4589463"/>
          <p14:tracePt t="41092" x="1155700" y="4605338"/>
          <p14:tracePt t="41100" x="1112838" y="4622800"/>
          <p14:tracePt t="41111" x="1096963" y="4640263"/>
          <p14:tracePt t="41119" x="1069975" y="4657725"/>
          <p14:tracePt t="41128" x="1036638" y="4673600"/>
          <p14:tracePt t="41137" x="1003300" y="4699000"/>
          <p14:tracePt t="41144" x="977900" y="4716463"/>
          <p14:tracePt t="41153" x="952500" y="4741863"/>
          <p14:tracePt t="41160" x="935038" y="4749800"/>
          <p14:tracePt t="41166" x="917575" y="4767263"/>
          <p14:tracePt t="41176" x="909638" y="4792663"/>
          <p14:tracePt t="41183" x="900113" y="4818063"/>
          <p14:tracePt t="41191" x="892175" y="4860925"/>
          <p14:tracePt t="41199" x="892175" y="4894263"/>
          <p14:tracePt t="41206" x="884238" y="4937125"/>
          <p14:tracePt t="41214" x="884238" y="4962525"/>
          <p14:tracePt t="41222" x="874713" y="5013325"/>
          <p14:tracePt t="41230" x="866775" y="5081588"/>
          <p14:tracePt t="41238" x="866775" y="5116513"/>
          <p14:tracePt t="41246" x="858838" y="5141913"/>
          <p14:tracePt t="41254" x="858838" y="5157788"/>
          <p14:tracePt t="41262" x="858838" y="5167313"/>
          <p14:tracePt t="41270" x="858838" y="5183188"/>
          <p14:tracePt t="41295" x="858838" y="5192713"/>
          <p14:tracePt t="41560" x="849313" y="5192713"/>
          <p14:tracePt t="41648" x="849313" y="5175250"/>
          <p14:tracePt t="41657" x="866775" y="5157788"/>
          <p14:tracePt t="41667" x="874713" y="5132388"/>
          <p14:tracePt t="41673" x="884238" y="5124450"/>
          <p14:tracePt t="41682" x="884238" y="5099050"/>
          <p14:tracePt t="41691" x="892175" y="5081588"/>
          <p14:tracePt t="41698" x="892175" y="5073650"/>
          <p14:tracePt t="41707" x="892175" y="5056188"/>
          <p14:tracePt t="41714" x="892175" y="5048250"/>
          <p14:tracePt t="41731" x="892175" y="5030788"/>
          <p14:tracePt t="41746" x="892175" y="5013325"/>
          <p14:tracePt t="41754" x="892175" y="5005388"/>
          <p14:tracePt t="41762" x="892175" y="4997450"/>
          <p14:tracePt t="41770" x="892175" y="4987925"/>
          <p14:tracePt t="41778" x="892175" y="4979988"/>
          <p14:tracePt t="41794" x="892175" y="4962525"/>
          <p14:tracePt t="41803" x="892175" y="4954588"/>
          <p14:tracePt t="41810" x="892175" y="4946650"/>
          <p14:tracePt t="41819" x="892175" y="4937125"/>
          <p14:tracePt t="41835" x="892175" y="4929188"/>
          <p14:tracePt t="41964" x="892175" y="4919663"/>
          <p14:tracePt t="42020" x="900113" y="4919663"/>
          <p14:tracePt t="42068" x="900113" y="4911725"/>
          <p14:tracePt t="42085" x="900113" y="4903788"/>
          <p14:tracePt t="42093" x="900113" y="4894263"/>
          <p14:tracePt t="42101" x="900113" y="4886325"/>
          <p14:tracePt t="42124" x="900113" y="4868863"/>
          <p14:tracePt t="42132" x="892175" y="4860925"/>
          <p14:tracePt t="42148" x="884238" y="4852988"/>
          <p14:tracePt t="42156" x="874713" y="4843463"/>
          <p14:tracePt t="42164" x="866775" y="4835525"/>
          <p14:tracePt t="42172" x="858838" y="4827588"/>
          <p14:tracePt t="42188" x="858838" y="4818063"/>
          <p14:tracePt t="42343" x="858838" y="4835525"/>
          <p14:tracePt t="42352" x="884238" y="4878388"/>
          <p14:tracePt t="42361" x="900113" y="4911725"/>
          <p14:tracePt t="42367" x="925513" y="4937125"/>
          <p14:tracePt t="42377" x="942975" y="4972050"/>
          <p14:tracePt t="42382" x="960438" y="4997450"/>
          <p14:tracePt t="42390" x="977900" y="5013325"/>
          <p14:tracePt t="42398" x="985838" y="5022850"/>
          <p14:tracePt t="42406" x="993775" y="5038725"/>
          <p14:tracePt t="42415" x="1003300" y="5056188"/>
          <p14:tracePt t="42422" x="1019175" y="5073650"/>
          <p14:tracePt t="42430" x="1028700" y="5073650"/>
          <p14:tracePt t="42438" x="1036638" y="5091113"/>
          <p14:tracePt t="42446" x="1036638" y="5099050"/>
          <p14:tracePt t="42470" x="1044575" y="5106988"/>
          <p14:tracePt t="42494" x="1054100" y="5116513"/>
          <p14:tracePt t="42510" x="1054100" y="5124450"/>
          <p14:tracePt t="42568" x="1062038" y="5124450"/>
          <p14:tracePt t="43108" x="1062038" y="5116513"/>
          <p14:tracePt t="43116" x="1054100" y="5099050"/>
          <p14:tracePt t="43124" x="1054100" y="5081588"/>
          <p14:tracePt t="43132" x="1036638" y="5064125"/>
          <p14:tracePt t="43140" x="1028700" y="5048250"/>
          <p14:tracePt t="43148" x="1003300" y="5013325"/>
          <p14:tracePt t="43156" x="960438" y="4972050"/>
          <p14:tracePt t="43164" x="935038" y="4937125"/>
          <p14:tracePt t="43172" x="909638" y="4903788"/>
          <p14:tracePt t="43180" x="884238" y="4878388"/>
          <p14:tracePt t="43188" x="858838" y="4852988"/>
          <p14:tracePt t="43196" x="841375" y="4835525"/>
          <p14:tracePt t="43204" x="823913" y="4818063"/>
          <p14:tracePt t="43212" x="823913" y="4810125"/>
          <p14:tracePt t="43220" x="815975" y="4810125"/>
          <p14:tracePt t="43228" x="808038" y="4802188"/>
          <p14:tracePt t="43236" x="808038" y="4792663"/>
          <p14:tracePt t="43382" x="808038" y="4810125"/>
          <p14:tracePt t="43390" x="833438" y="4843463"/>
          <p14:tracePt t="43400" x="849313" y="4868863"/>
          <p14:tracePt t="43405" x="884238" y="4903788"/>
          <p14:tracePt t="43414" x="917575" y="4937125"/>
          <p14:tracePt t="43422" x="952500" y="4979988"/>
          <p14:tracePt t="43430" x="977900" y="5005388"/>
          <p14:tracePt t="43438" x="1003300" y="5022850"/>
          <p14:tracePt t="43448" x="1028700" y="5038725"/>
          <p14:tracePt t="43454" x="1062038" y="5073650"/>
          <p14:tracePt t="43462" x="1087438" y="5099050"/>
          <p14:tracePt t="43470" x="1112838" y="5141913"/>
          <p14:tracePt t="43478" x="1138238" y="5167313"/>
          <p14:tracePt t="43485" x="1155700" y="5175250"/>
          <p14:tracePt t="43494" x="1163638" y="5192713"/>
          <p14:tracePt t="43502" x="1181100" y="5208588"/>
          <p14:tracePt t="43510" x="1198563" y="5226050"/>
          <p14:tracePt t="43526" x="1206500" y="5226050"/>
          <p14:tracePt t="43712" x="1198563" y="5226050"/>
          <p14:tracePt t="43720" x="1163638" y="5208588"/>
          <p14:tracePt t="43728" x="1130300" y="5192713"/>
          <p14:tracePt t="43736" x="1087438" y="5183188"/>
          <p14:tracePt t="43744" x="1036638" y="5157788"/>
          <p14:tracePt t="43753" x="977900" y="5141913"/>
          <p14:tracePt t="43760" x="925513" y="5124450"/>
          <p14:tracePt t="43768" x="874713" y="5106988"/>
          <p14:tracePt t="43776" x="849313" y="5099050"/>
          <p14:tracePt t="43785" x="823913" y="5091113"/>
          <p14:tracePt t="43792" x="798513" y="5073650"/>
          <p14:tracePt t="43802" x="765175" y="5064125"/>
          <p14:tracePt t="43808" x="765175" y="5056188"/>
          <p14:tracePt t="43816" x="755650" y="5048250"/>
          <p14:tracePt t="43864" x="747713" y="5048250"/>
          <p14:tracePt t="43872" x="747713" y="5038725"/>
          <p14:tracePt t="43880" x="739775" y="5022850"/>
          <p14:tracePt t="43888" x="730250" y="5005388"/>
          <p14:tracePt t="43896" x="730250" y="4987925"/>
          <p14:tracePt t="43904" x="730250" y="4962525"/>
          <p14:tracePt t="43912" x="722313" y="4929188"/>
          <p14:tracePt t="43920" x="714375" y="4903788"/>
          <p14:tracePt t="43928" x="704850" y="4878388"/>
          <p14:tracePt t="43937" x="696913" y="4852988"/>
          <p14:tracePt t="43944" x="688975" y="4835525"/>
          <p14:tracePt t="43954" x="679450" y="4827588"/>
          <p14:tracePt t="43960" x="671513" y="4827588"/>
          <p14:tracePt t="43973" x="671513" y="4818063"/>
          <p14:tracePt t="44042" x="663575" y="4818063"/>
          <p14:tracePt t="44050" x="646113" y="4835525"/>
          <p14:tracePt t="44058" x="628650" y="4860925"/>
          <p14:tracePt t="44066" x="620713" y="4868863"/>
          <p14:tracePt t="44074" x="611188" y="4894263"/>
          <p14:tracePt t="44082" x="595313" y="4911725"/>
          <p14:tracePt t="44090" x="577850" y="4929188"/>
          <p14:tracePt t="44098" x="552450" y="4954588"/>
          <p14:tracePt t="44106" x="552450" y="4962525"/>
          <p14:tracePt t="44114" x="534988" y="4979988"/>
          <p14:tracePt t="44122" x="527050" y="4997450"/>
          <p14:tracePt t="44130" x="519113" y="5005388"/>
          <p14:tracePt t="44154" x="519113" y="5013325"/>
          <p14:tracePt t="44170" x="509588" y="5013325"/>
          <p14:tracePt t="44202" x="509588" y="5022850"/>
          <p14:tracePt t="44285" x="509588" y="5013325"/>
          <p14:tracePt t="44293" x="509588" y="4997450"/>
          <p14:tracePt t="44302" x="509588" y="4962525"/>
          <p14:tracePt t="44308" x="501650" y="4919663"/>
          <p14:tracePt t="44321" x="501650" y="4878388"/>
          <p14:tracePt t="44323" x="492125" y="4818063"/>
          <p14:tracePt t="44333" x="492125" y="4784725"/>
          <p14:tracePt t="44341" x="492125" y="4749800"/>
          <p14:tracePt t="44350" x="492125" y="4724400"/>
          <p14:tracePt t="44356" x="492125" y="4699000"/>
          <p14:tracePt t="44368" x="492125" y="4673600"/>
          <p14:tracePt t="44372" x="492125" y="4657725"/>
          <p14:tracePt t="44380" x="492125" y="4648200"/>
          <p14:tracePt t="44388" x="492125" y="4640263"/>
          <p14:tracePt t="44396" x="492125" y="4630738"/>
          <p14:tracePt t="44405" x="492125" y="4614863"/>
          <p14:tracePt t="44412" x="492125" y="4597400"/>
          <p14:tracePt t="44428" x="492125" y="4589463"/>
          <p14:tracePt t="44436" x="492125" y="4579938"/>
          <p14:tracePt t="44452" x="492125" y="4572000"/>
          <p14:tracePt t="44483" x="492125" y="4564063"/>
          <p14:tracePt t="45251" x="484188" y="4564063"/>
          <p14:tracePt t="45298" x="476250" y="4564063"/>
          <p14:tracePt t="45460" x="466725" y="4564063"/>
          <p14:tracePt t="45468" x="458788" y="4564063"/>
          <p14:tracePt t="45476" x="441325" y="4564063"/>
          <p14:tracePt t="45484" x="400050" y="4554538"/>
          <p14:tracePt t="45492" x="322263" y="4546600"/>
          <p14:tracePt t="45501" x="280988" y="4538663"/>
          <p14:tracePt t="45508" x="203200" y="4529138"/>
          <p14:tracePt t="45516" x="101600" y="4513263"/>
          <p14:tracePt t="45524" x="42863" y="4503738"/>
          <p14:tracePt t="45532" x="7938" y="4503738"/>
          <p14:tracePt t="46500" x="17463" y="4868863"/>
          <p14:tracePt t="46506" x="33338" y="4878388"/>
          <p14:tracePt t="46516" x="42863" y="4894263"/>
          <p14:tracePt t="46522" x="58738" y="4903788"/>
          <p14:tracePt t="46532" x="85725" y="4919663"/>
          <p14:tracePt t="46540" x="93663" y="4946650"/>
          <p14:tracePt t="46548" x="101600" y="4962525"/>
          <p14:tracePt t="46556" x="119063" y="4979988"/>
          <p14:tracePt t="46564" x="136525" y="4987925"/>
          <p14:tracePt t="46572" x="152400" y="5005388"/>
          <p14:tracePt t="46580" x="152400" y="5013325"/>
          <p14:tracePt t="46588" x="161925" y="5022850"/>
          <p14:tracePt t="46596" x="169863" y="5030788"/>
          <p14:tracePt t="46605" x="177800" y="5038725"/>
          <p14:tracePt t="46623" x="187325" y="5048250"/>
          <p14:tracePt t="46628" x="195263" y="5056188"/>
          <p14:tracePt t="46638" x="195263" y="5064125"/>
          <p14:tracePt t="47048" x="203200" y="5064125"/>
          <p14:tracePt t="47056" x="220663" y="5064125"/>
          <p14:tracePt t="47062" x="255588" y="5064125"/>
          <p14:tracePt t="47072" x="296863" y="5073650"/>
          <p14:tracePt t="47078" x="314325" y="5073650"/>
          <p14:tracePt t="47088" x="347663" y="5073650"/>
          <p14:tracePt t="47094" x="400050" y="5081588"/>
          <p14:tracePt t="47104" x="433388" y="5091113"/>
          <p14:tracePt t="47112" x="476250" y="5099050"/>
          <p14:tracePt t="47120" x="509588" y="5106988"/>
          <p14:tracePt t="47128" x="560388" y="5132388"/>
          <p14:tracePt t="47137" x="620713" y="5141913"/>
          <p14:tracePt t="47144" x="654050" y="5157788"/>
          <p14:tracePt t="47153" x="688975" y="5157788"/>
          <p14:tracePt t="47160" x="765175" y="5175250"/>
          <p14:tracePt t="47171" x="841375" y="5200650"/>
          <p14:tracePt t="47176" x="900113" y="5208588"/>
          <p14:tracePt t="47188" x="1003300" y="5235575"/>
          <p14:tracePt t="47192" x="1147763" y="5251450"/>
          <p14:tracePt t="47202" x="1241425" y="5268913"/>
          <p14:tracePt t="47209" x="1444625" y="5294313"/>
          <p14:tracePt t="47217" x="1606550" y="5319713"/>
          <p14:tracePt t="47226" x="1708150" y="5319713"/>
          <p14:tracePt t="47232" x="1971675" y="5345113"/>
          <p14:tracePt t="47240" x="2108200" y="5345113"/>
          <p14:tracePt t="47248" x="2235200" y="5362575"/>
          <p14:tracePt t="47256" x="2387600" y="5362575"/>
          <p14:tracePt t="47265" x="2516188" y="5370513"/>
          <p14:tracePt t="47272" x="2660650" y="5370513"/>
          <p14:tracePt t="47281" x="2762250" y="5370513"/>
          <p14:tracePt t="47290" x="2830513" y="5380038"/>
          <p14:tracePt t="47296" x="2871788" y="5380038"/>
          <p14:tracePt t="47304" x="2906713" y="5380038"/>
          <p14:tracePt t="47312" x="2940050" y="5387975"/>
          <p14:tracePt t="47320" x="2965450" y="5387975"/>
          <p14:tracePt t="47328" x="2974975" y="5387975"/>
          <p14:tracePt t="47338" x="2990850" y="5387975"/>
          <p14:tracePt t="47344" x="3000375" y="5387975"/>
          <p14:tracePt t="47354" x="3025775" y="5387975"/>
          <p14:tracePt t="47362" x="3041650" y="5387975"/>
          <p14:tracePt t="47370" x="3067050" y="5387975"/>
          <p14:tracePt t="47378" x="3094038" y="5387975"/>
          <p14:tracePt t="47386" x="3127375" y="5387975"/>
          <p14:tracePt t="47394" x="3195638" y="5387975"/>
          <p14:tracePt t="47402" x="3263900" y="5387975"/>
          <p14:tracePt t="47410" x="3330575" y="5387975"/>
          <p14:tracePt t="47419" x="3449638" y="5387975"/>
          <p14:tracePt t="47426" x="3517900" y="5387975"/>
          <p14:tracePt t="47435" x="3662363" y="5387975"/>
          <p14:tracePt t="47441" x="3748088" y="5380038"/>
          <p14:tracePt t="47450" x="3816350" y="5380038"/>
          <p14:tracePt t="47457" x="3917950" y="5362575"/>
          <p14:tracePt t="47466" x="3951288" y="5362575"/>
          <p14:tracePt t="47474" x="4027488" y="5353050"/>
          <p14:tracePt t="47482" x="4062413" y="5353050"/>
          <p14:tracePt t="47490" x="4138613" y="5353050"/>
          <p14:tracePt t="47498" x="4206875" y="5353050"/>
          <p14:tracePt t="47506" x="4257675" y="5345113"/>
          <p14:tracePt t="47514" x="4308475" y="5345113"/>
          <p14:tracePt t="47522" x="4368800" y="5337175"/>
          <p14:tracePt t="47530" x="4445000" y="5311775"/>
          <p14:tracePt t="47538" x="4503738" y="5302250"/>
          <p14:tracePt t="47546" x="4579938" y="5294313"/>
          <p14:tracePt t="47554" x="4665663" y="5268913"/>
          <p14:tracePt t="47562" x="4810125" y="5251450"/>
          <p14:tracePt t="47570" x="4911725" y="5235575"/>
          <p14:tracePt t="47578" x="4987925" y="5218113"/>
          <p14:tracePt t="47587" x="5073650" y="5200650"/>
          <p14:tracePt t="47594" x="5141913" y="5192713"/>
          <p14:tracePt t="47602" x="5218113" y="5183188"/>
          <p14:tracePt t="47613" x="5276850" y="5175250"/>
          <p14:tracePt t="47619" x="5337175" y="5167313"/>
          <p14:tracePt t="47628" x="5370513" y="5157788"/>
          <p14:tracePt t="47640" x="5387975" y="5157788"/>
          <p14:tracePt t="47644" x="5421313" y="5149850"/>
          <p14:tracePt t="47656" x="5438775" y="5141913"/>
          <p14:tracePt t="47660" x="5464175" y="5141913"/>
          <p14:tracePt t="47670" x="5497513" y="5132388"/>
          <p14:tracePt t="47677" x="5524500" y="5124450"/>
          <p14:tracePt t="47688" x="5575300" y="5116513"/>
          <p14:tracePt t="47693" x="5616575" y="5116513"/>
          <p14:tracePt t="47702" x="5694363" y="5106988"/>
          <p14:tracePt t="47709" x="5719763" y="5099050"/>
          <p14:tracePt t="47717" x="5813425" y="5081588"/>
          <p14:tracePt t="47724" x="5872163" y="5073650"/>
          <p14:tracePt t="47732" x="5915025" y="5064125"/>
          <p14:tracePt t="47740" x="5948363" y="5056188"/>
          <p14:tracePt t="47748" x="5983288" y="5056188"/>
          <p14:tracePt t="47756" x="6016625" y="5048250"/>
          <p14:tracePt t="47772" x="6024563" y="5048250"/>
          <p14:tracePt t="47796" x="6034088" y="5038725"/>
          <p14:tracePt t="47812" x="6049963" y="5038725"/>
          <p14:tracePt t="47820" x="6076950" y="5030788"/>
          <p14:tracePt t="47828" x="6110288" y="5013325"/>
          <p14:tracePt t="47836" x="6143625" y="5005388"/>
          <p14:tracePt t="47844" x="6178550" y="4987925"/>
          <p14:tracePt t="47854" x="6203950" y="4979988"/>
          <p14:tracePt t="47859" x="6237288" y="4972050"/>
          <p14:tracePt t="47868" x="6262688" y="4962525"/>
          <p14:tracePt t="47875" x="6288088" y="4954588"/>
          <p14:tracePt t="47886" x="6305550" y="4946650"/>
          <p14:tracePt t="47892" x="6305550" y="4937125"/>
          <p14:tracePt t="48014" x="6313488" y="4937125"/>
          <p14:tracePt t="48780" x="6313488" y="4929188"/>
          <p14:tracePt t="49062" x="6305550" y="4929188"/>
          <p14:tracePt t="49070" x="6280150" y="4929188"/>
          <p14:tracePt t="49078" x="6229350" y="4919663"/>
          <p14:tracePt t="49087" x="6161088" y="4919663"/>
          <p14:tracePt t="49094" x="6076950" y="4919663"/>
          <p14:tracePt t="49102" x="5973763" y="4937125"/>
          <p14:tracePt t="49110" x="5829300" y="4946650"/>
          <p14:tracePt t="49118" x="5608638" y="4972050"/>
          <p14:tracePt t="49126" x="5302250" y="5005388"/>
          <p14:tracePt t="49134" x="4972050" y="5056188"/>
          <p14:tracePt t="49142" x="4554538" y="5116513"/>
          <p14:tracePt t="49151" x="4224338" y="5149850"/>
          <p14:tracePt t="49158" x="3892550" y="5183188"/>
          <p14:tracePt t="49167" x="3509963" y="5226050"/>
          <p14:tracePt t="49174" x="3178175" y="5276850"/>
          <p14:tracePt t="49182" x="2676525" y="5311775"/>
          <p14:tracePt t="49190" x="2354263" y="5327650"/>
          <p14:tracePt t="49198" x="2141538" y="5345113"/>
          <p14:tracePt t="49206" x="1819275" y="5362575"/>
          <p14:tracePt t="49214" x="1606550" y="5380038"/>
          <p14:tracePt t="49222" x="1393825" y="5387975"/>
          <p14:tracePt t="49230" x="1308100" y="5387975"/>
          <p14:tracePt t="49238" x="1223963" y="5405438"/>
          <p14:tracePt t="49246" x="1163638" y="5405438"/>
          <p14:tracePt t="49254" x="1155700" y="5405438"/>
          <p14:tracePt t="49262" x="1147763" y="5405438"/>
          <p14:tracePt t="50262" x="1147763" y="5413375"/>
          <p14:tracePt t="50270" x="1163638" y="5438775"/>
          <p14:tracePt t="50278" x="1206500" y="5464175"/>
          <p14:tracePt t="50286" x="1266825" y="5507038"/>
          <p14:tracePt t="50294" x="1343025" y="5524500"/>
          <p14:tracePt t="50302" x="1444625" y="5549900"/>
          <p14:tracePt t="50310" x="1520825" y="5557838"/>
          <p14:tracePt t="50318" x="1631950" y="5575300"/>
          <p14:tracePt t="50326" x="1766888" y="5575300"/>
          <p14:tracePt t="50336" x="1860550" y="5575300"/>
          <p14:tracePt t="50342" x="2082800" y="5549900"/>
          <p14:tracePt t="50352" x="2217738" y="5532438"/>
          <p14:tracePt t="50358" x="2319338" y="5507038"/>
          <p14:tracePt t="50367" x="2524125" y="5481638"/>
          <p14:tracePt t="50377" x="2668588" y="5464175"/>
          <p14:tracePt t="50382" x="2719388" y="5464175"/>
          <p14:tracePt t="50392" x="2770188" y="5514975"/>
          <p14:tracePt t="50398" x="2770188" y="5557838"/>
          <p14:tracePt t="50553" x="2686050" y="5507038"/>
          <p14:tracePt t="50562" x="2617788" y="5446713"/>
          <p14:tracePt t="50569" x="2574925" y="5380038"/>
          <p14:tracePt t="50578" x="2557463" y="5319713"/>
          <p14:tracePt t="50586" x="2557463" y="5276850"/>
          <p14:tracePt t="50594" x="2582863" y="5226050"/>
          <p14:tracePt t="50602" x="2608263" y="5226050"/>
          <p14:tracePt t="50608" x="2668588" y="5218113"/>
          <p14:tracePt t="50616" x="2778125" y="5218113"/>
          <p14:tracePt t="50624" x="2838450" y="5218113"/>
          <p14:tracePt t="50632" x="2974975" y="5218113"/>
          <p14:tracePt t="50640" x="3101975" y="5218113"/>
          <p14:tracePt t="50648" x="3263900" y="5218113"/>
          <p14:tracePt t="50656" x="3382963" y="5218113"/>
          <p14:tracePt t="50664" x="3502025" y="5218113"/>
          <p14:tracePt t="50672" x="3773488" y="5218113"/>
          <p14:tracePt t="50680" x="3892550" y="5218113"/>
          <p14:tracePt t="50688" x="4206875" y="5218113"/>
          <p14:tracePt t="50696" x="4445000" y="5208588"/>
          <p14:tracePt t="50704" x="4775200" y="5175250"/>
          <p14:tracePt t="50712" x="5116513" y="5124450"/>
          <p14:tracePt t="50720" x="5532438" y="5064125"/>
          <p14:tracePt t="50728" x="5838825" y="5013325"/>
          <p14:tracePt t="50736" x="6169025" y="4962525"/>
          <p14:tracePt t="50746" x="6561138" y="4911725"/>
          <p14:tracePt t="50752" x="6900863" y="4835525"/>
          <p14:tracePt t="50763" x="7205663" y="4784725"/>
          <p14:tracePt t="50770" x="7521575" y="4716463"/>
          <p14:tracePt t="50778" x="7800975" y="4665663"/>
          <p14:tracePt t="50786" x="7937500" y="4630738"/>
          <p14:tracePt t="50794" x="8166100" y="4572000"/>
          <p14:tracePt t="50802" x="8362950" y="4546600"/>
          <p14:tracePt t="50810" x="8489950" y="4513263"/>
          <p14:tracePt t="50818" x="8574088" y="4486275"/>
          <p14:tracePt t="50827" x="8778875" y="4452938"/>
          <p14:tracePt t="50836" x="8855075" y="4427538"/>
          <p14:tracePt t="50843" x="9017000" y="4394200"/>
          <p14:tracePt t="50854" x="9110663" y="4359275"/>
        </p14:tracePtLst>
      </p14:laserTrace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Text Box 4">
            <a:extLst>
              <a:ext uri="{FF2B5EF4-FFF2-40B4-BE49-F238E27FC236}">
                <a16:creationId xmlns:a16="http://schemas.microsoft.com/office/drawing/2014/main" id="{26DA8899-981C-4135-BFEE-24D0B72F15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" y="549275"/>
            <a:ext cx="7993063" cy="2517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50000"/>
              </a:spcBef>
              <a:buFontTx/>
              <a:buNone/>
            </a:pPr>
            <a:r>
              <a:rPr lang="en-US" altLang="zh-CN" sz="240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zh-CN" altLang="en-US" sz="2400">
                <a:latin typeface="Arial" panose="020B0604020202020204" pitchFamily="34" charset="0"/>
                <a:cs typeface="Arial" panose="020B0604020202020204" pitchFamily="34" charset="0"/>
              </a:rPr>
              <a:t>）</a:t>
            </a:r>
            <a:r>
              <a:rPr lang="en-US" altLang="zh-CN" sz="2400" u="sng">
                <a:latin typeface="Arial" panose="020B0604020202020204" pitchFamily="34" charset="0"/>
                <a:cs typeface="Arial" panose="020B0604020202020204" pitchFamily="34" charset="0"/>
              </a:rPr>
              <a:t>Polycyclic aromatic compounds</a:t>
            </a:r>
            <a:endParaRPr lang="zh-CN" altLang="en-US" sz="2400" u="sng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algn="just" eaLnBrk="1" hangingPunct="1">
              <a:buFont typeface="Wingdings" panose="05000000000000000000" pitchFamily="2" charset="2"/>
              <a:buChar char="Ø"/>
            </a:pPr>
            <a:r>
              <a:rPr lang="en-US" altLang="zh-CN" sz="240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Three absorption bands</a:t>
            </a:r>
            <a:r>
              <a:rPr lang="zh-CN" altLang="en-US" sz="240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：</a:t>
            </a:r>
            <a:r>
              <a:rPr lang="en-US" altLang="zh-CN" sz="2400">
                <a:solidFill>
                  <a:srgbClr val="FF0000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E</a:t>
            </a:r>
            <a:r>
              <a:rPr lang="en-US" altLang="zh-CN" sz="2400" baseline="-25000">
                <a:solidFill>
                  <a:srgbClr val="FF0000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1</a:t>
            </a:r>
            <a:r>
              <a:rPr lang="zh-CN" altLang="en-US" sz="2400">
                <a:solidFill>
                  <a:srgbClr val="FF0000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 </a:t>
            </a:r>
            <a:r>
              <a:rPr lang="en-US" altLang="zh-CN" sz="2400">
                <a:solidFill>
                  <a:srgbClr val="FF0000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band </a:t>
            </a:r>
            <a:r>
              <a:rPr lang="zh-CN" altLang="en-US" sz="240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、</a:t>
            </a:r>
            <a:r>
              <a:rPr lang="en-US" altLang="zh-CN" sz="2400">
                <a:solidFill>
                  <a:srgbClr val="FF0000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E</a:t>
            </a:r>
            <a:r>
              <a:rPr lang="en-US" altLang="zh-CN" sz="2400" baseline="-25000">
                <a:solidFill>
                  <a:srgbClr val="FF0000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2 </a:t>
            </a:r>
            <a:r>
              <a:rPr lang="en-US" altLang="zh-CN" sz="2400">
                <a:solidFill>
                  <a:srgbClr val="FF0000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band</a:t>
            </a:r>
            <a:r>
              <a:rPr lang="zh-CN" altLang="en-US" sz="2400">
                <a:solidFill>
                  <a:srgbClr val="FF0000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 </a:t>
            </a:r>
            <a:r>
              <a:rPr lang="en-US" altLang="zh-CN" sz="240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and </a:t>
            </a:r>
            <a:r>
              <a:rPr lang="en-US" altLang="zh-CN" sz="2400">
                <a:solidFill>
                  <a:srgbClr val="FF0000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B</a:t>
            </a:r>
            <a:r>
              <a:rPr lang="zh-CN" altLang="en-US" sz="2400">
                <a:solidFill>
                  <a:srgbClr val="FF0000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 </a:t>
            </a:r>
            <a:r>
              <a:rPr lang="en-US" altLang="zh-CN" sz="2400">
                <a:solidFill>
                  <a:srgbClr val="FF0000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band</a:t>
            </a:r>
            <a:r>
              <a:rPr lang="en-US" altLang="zh-CN" sz="240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,</a:t>
            </a:r>
            <a:r>
              <a:rPr lang="en-US" altLang="zh-CN" sz="2400">
                <a:solidFill>
                  <a:srgbClr val="FF0000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 </a:t>
            </a:r>
            <a:r>
              <a:rPr lang="en-US" altLang="zh-CN" sz="240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with</a:t>
            </a:r>
            <a:r>
              <a:rPr lang="en-US" altLang="zh-CN" sz="2400">
                <a:solidFill>
                  <a:srgbClr val="FF0000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 fine structures.</a:t>
            </a:r>
          </a:p>
          <a:p>
            <a:pPr lvl="1" algn="just" eaLnBrk="1" hangingPunct="1">
              <a:buFont typeface="Wingdings" panose="05000000000000000000" pitchFamily="2" charset="2"/>
              <a:buChar char="Ø"/>
            </a:pPr>
            <a:r>
              <a:rPr lang="en-US" altLang="zh-CN" sz="2400">
                <a:solidFill>
                  <a:srgbClr val="FF0000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More cyclic, Larger conjugation</a:t>
            </a:r>
            <a:r>
              <a:rPr lang="en-US" altLang="zh-CN" sz="2400">
                <a:solidFill>
                  <a:srgbClr val="000000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: </a:t>
            </a:r>
            <a:r>
              <a:rPr lang="en-US" altLang="zh-CN" sz="2400">
                <a:solidFill>
                  <a:srgbClr val="FF0000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Red shifts </a:t>
            </a:r>
            <a:r>
              <a:rPr lang="en-US" altLang="zh-CN" sz="2400">
                <a:solidFill>
                  <a:srgbClr val="000000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for all three bands; </a:t>
            </a:r>
            <a:r>
              <a:rPr lang="en-US" altLang="zh-CN" sz="2400">
                <a:solidFill>
                  <a:srgbClr val="FF0000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E</a:t>
            </a:r>
            <a:r>
              <a:rPr lang="en-US" altLang="zh-CN" sz="2400" baseline="-25000">
                <a:solidFill>
                  <a:srgbClr val="FF0000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1</a:t>
            </a:r>
            <a:r>
              <a:rPr lang="en-US" altLang="zh-CN" sz="2400">
                <a:solidFill>
                  <a:srgbClr val="FF0000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 band &gt;200nm</a:t>
            </a:r>
            <a:r>
              <a:rPr lang="zh-CN" altLang="en-US" sz="2400" i="1">
                <a:solidFill>
                  <a:srgbClr val="000000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、</a:t>
            </a:r>
            <a:r>
              <a:rPr lang="en-US" altLang="zh-CN" sz="2400">
                <a:solidFill>
                  <a:srgbClr val="FF0000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E</a:t>
            </a:r>
            <a:r>
              <a:rPr lang="en-US" altLang="zh-CN" sz="2400" baseline="-25000">
                <a:solidFill>
                  <a:srgbClr val="FF0000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2 </a:t>
            </a:r>
            <a:r>
              <a:rPr lang="en-US" altLang="zh-CN" sz="2400">
                <a:solidFill>
                  <a:srgbClr val="FF0000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band or B band</a:t>
            </a:r>
            <a:r>
              <a:rPr lang="en-US" altLang="zh-CN" sz="2400">
                <a:solidFill>
                  <a:srgbClr val="000000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 enter </a:t>
            </a:r>
            <a:r>
              <a:rPr lang="en-US" altLang="zh-CN" sz="2400">
                <a:solidFill>
                  <a:srgbClr val="FF0000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visible region with strong intensities</a:t>
            </a:r>
            <a:r>
              <a:rPr lang="en-US" altLang="zh-CN" sz="2400">
                <a:solidFill>
                  <a:srgbClr val="000000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.</a:t>
            </a:r>
            <a:endParaRPr lang="en-US" altLang="zh-CN" sz="2400">
              <a:solidFill>
                <a:schemeClr val="accent2"/>
              </a:solidFill>
              <a:latin typeface="Arial" panose="020B0604020202020204" pitchFamily="34" charset="0"/>
              <a:ea typeface="楷体_GB2312" pitchFamily="49" charset="-122"/>
              <a:cs typeface="Arial" panose="020B0604020202020204" pitchFamily="34" charset="0"/>
            </a:endParaRPr>
          </a:p>
        </p:txBody>
      </p:sp>
      <p:pic>
        <p:nvPicPr>
          <p:cNvPr id="50179" name="Picture 2" descr="polyarom">
            <a:extLst>
              <a:ext uri="{FF2B5EF4-FFF2-40B4-BE49-F238E27FC236}">
                <a16:creationId xmlns:a16="http://schemas.microsoft.com/office/drawing/2014/main" id="{AECFC815-AE65-4172-9DF0-694CC69160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6988" y="3044825"/>
            <a:ext cx="6046787" cy="3959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5661DA17-CF43-4B18-88E1-7C6D4CCA8DE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4940"/>
    </mc:Choice>
    <mc:Fallback>
      <p:transition spd="slow" advTm="449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324" x="8940800" y="4240213"/>
          <p14:tracePt t="1332" x="8659813" y="4240213"/>
          <p14:tracePt t="1340" x="8439150" y="4206875"/>
          <p14:tracePt t="1349" x="8294688" y="4181475"/>
          <p14:tracePt t="1358" x="8191500" y="4146550"/>
          <p14:tracePt t="1366" x="7920038" y="4070350"/>
          <p14:tracePt t="1374" x="7818438" y="4037013"/>
          <p14:tracePt t="1383" x="7673975" y="4002088"/>
          <p14:tracePt t="1390" x="7562850" y="3968750"/>
          <p14:tracePt t="1398" x="7427913" y="3925888"/>
          <p14:tracePt t="1404" x="7367588" y="3908425"/>
          <p14:tracePt t="1412" x="7283450" y="3908425"/>
          <p14:tracePt t="1420" x="7223125" y="3908425"/>
          <p14:tracePt t="1428" x="7154863" y="3925888"/>
          <p14:tracePt t="1638" x="7172325" y="3917950"/>
          <p14:tracePt t="1647" x="7172325" y="3908425"/>
          <p14:tracePt t="1655" x="7189788" y="3908425"/>
          <p14:tracePt t="1671" x="7197725" y="3892550"/>
          <p14:tracePt t="1678" x="7197725" y="3883025"/>
          <p14:tracePt t="1686" x="7223125" y="3867150"/>
          <p14:tracePt t="1694" x="7240588" y="3857625"/>
          <p14:tracePt t="1702" x="7248525" y="3849688"/>
          <p14:tracePt t="1710" x="7265988" y="3841750"/>
          <p14:tracePt t="1718" x="7273925" y="3824288"/>
          <p14:tracePt t="1726" x="7283450" y="3824288"/>
          <p14:tracePt t="1742" x="7291388" y="3824288"/>
          <p14:tracePt t="1750" x="7308850" y="3824288"/>
          <p14:tracePt t="1766" x="7316788" y="3824288"/>
          <p14:tracePt t="1777" x="7334250" y="3824288"/>
          <p14:tracePt t="1785" x="7342188" y="3824288"/>
          <p14:tracePt t="1801" x="7350125" y="3824288"/>
          <p14:tracePt t="8466" x="7359650" y="3832225"/>
          <p14:tracePt t="8473" x="7367588" y="3849688"/>
          <p14:tracePt t="8481" x="7377113" y="3867150"/>
          <p14:tracePt t="8488" x="7385050" y="3892550"/>
          <p14:tracePt t="8496" x="7410450" y="3951288"/>
          <p14:tracePt t="8505" x="7410450" y="4011613"/>
          <p14:tracePt t="8512" x="7418388" y="4070350"/>
          <p14:tracePt t="8780" x="7418388" y="4062413"/>
          <p14:tracePt t="8786" x="7427913" y="4019550"/>
          <p14:tracePt t="8797" x="7427913" y="3994150"/>
          <p14:tracePt t="8803" x="7427913" y="3986213"/>
          <p14:tracePt t="8861" x="7435850" y="3986213"/>
          <p14:tracePt t="9450" x="7435850" y="3960813"/>
          <p14:tracePt t="9457" x="7418388" y="3917950"/>
          <p14:tracePt t="9465" x="7392988" y="3883025"/>
          <p14:tracePt t="9473" x="7350125" y="3816350"/>
          <p14:tracePt t="9481" x="7299325" y="3756025"/>
          <p14:tracePt t="9488" x="7215188" y="3687763"/>
          <p14:tracePt t="9496" x="7146925" y="3619500"/>
          <p14:tracePt t="9506" x="7027863" y="3535363"/>
          <p14:tracePt t="9513" x="6943725" y="3475038"/>
          <p14:tracePt t="9521" x="6756400" y="3330575"/>
          <p14:tracePt t="9529" x="6637338" y="3263900"/>
          <p14:tracePt t="9542" x="6543675" y="3203575"/>
          <p14:tracePt t="9552" x="6338888" y="3076575"/>
          <p14:tracePt t="9558" x="6203950" y="2982913"/>
          <p14:tracePt t="9565" x="5999163" y="2863850"/>
          <p14:tracePt t="9573" x="5803900" y="2762250"/>
          <p14:tracePt t="9582" x="5497513" y="2617788"/>
          <p14:tracePt t="9590" x="5370513" y="2566988"/>
          <p14:tracePt t="9598" x="5030788" y="2455863"/>
          <p14:tracePt t="9606" x="4919663" y="2405063"/>
          <p14:tracePt t="9614" x="4665663" y="2354263"/>
          <p14:tracePt t="9621" x="4521200" y="2311400"/>
          <p14:tracePt t="9629" x="4300538" y="2260600"/>
          <p14:tracePt t="9637" x="4197350" y="2235200"/>
          <p14:tracePt t="9645" x="4037013" y="2209800"/>
          <p14:tracePt t="9652" x="3867150" y="2166938"/>
          <p14:tracePt t="9661" x="3790950" y="2159000"/>
          <p14:tracePt t="9669" x="3705225" y="2141538"/>
          <p14:tracePt t="9679" x="3619500" y="2116138"/>
          <p14:tracePt t="9684" x="3517900" y="2090738"/>
          <p14:tracePt t="9696" x="3441700" y="2082800"/>
          <p14:tracePt t="9701" x="3355975" y="2073275"/>
          <p14:tracePt t="9713" x="3271838" y="2065338"/>
          <p14:tracePt t="9718" x="3195638" y="2047875"/>
          <p14:tracePt t="9729" x="3160713" y="2047875"/>
          <p14:tracePt t="9734" x="3109913" y="2039938"/>
          <p14:tracePt t="9742" x="3033713" y="2039938"/>
          <p14:tracePt t="9750" x="2990850" y="2030413"/>
          <p14:tracePt t="9758" x="2932113" y="2022475"/>
          <p14:tracePt t="9766" x="2897188" y="2022475"/>
          <p14:tracePt t="9774" x="2820988" y="2014538"/>
          <p14:tracePt t="9782" x="2778125" y="2014538"/>
          <p14:tracePt t="9790" x="2701925" y="2005013"/>
          <p14:tracePt t="9798" x="2686050" y="2005013"/>
          <p14:tracePt t="9806" x="2592388" y="1997075"/>
          <p14:tracePt t="9814" x="2524125" y="1997075"/>
          <p14:tracePt t="9823" x="2438400" y="1997075"/>
          <p14:tracePt t="9830" x="2379663" y="1997075"/>
          <p14:tracePt t="9840" x="2293938" y="1997075"/>
          <p14:tracePt t="9846" x="2217738" y="1997075"/>
          <p14:tracePt t="9854" x="2159000" y="2005013"/>
          <p14:tracePt t="9862" x="2124075" y="2022475"/>
          <p14:tracePt t="9870" x="2090738" y="2047875"/>
          <p14:tracePt t="9878" x="2065338" y="2090738"/>
          <p14:tracePt t="9886" x="2039938" y="2133600"/>
          <p14:tracePt t="9894" x="2030413" y="2184400"/>
          <p14:tracePt t="9902" x="2022475" y="2311400"/>
          <p14:tracePt t="9911" x="2014538" y="2354263"/>
          <p14:tracePt t="10069" x="2014538" y="2336800"/>
          <p14:tracePt t="10077" x="2030413" y="2319338"/>
          <p14:tracePt t="10085" x="2030413" y="2293938"/>
          <p14:tracePt t="10093" x="2030413" y="2286000"/>
          <p14:tracePt t="10101" x="2030413" y="2278063"/>
          <p14:tracePt t="10109" x="2030413" y="2260600"/>
          <p14:tracePt t="10117" x="2030413" y="2243138"/>
          <p14:tracePt t="10125" x="2030413" y="2235200"/>
          <p14:tracePt t="10133" x="2030413" y="2217738"/>
          <p14:tracePt t="10141" x="2030413" y="2209800"/>
          <p14:tracePt t="10151" x="2030413" y="2200275"/>
          <p14:tracePt t="10247" x="2039938" y="2200275"/>
          <p14:tracePt t="10253" x="2047875" y="2200275"/>
          <p14:tracePt t="10269" x="2065338" y="2209800"/>
          <p14:tracePt t="10279" x="2082800" y="2217738"/>
          <p14:tracePt t="10295" x="2108200" y="2227263"/>
          <p14:tracePt t="10303" x="2124075" y="2227263"/>
          <p14:tracePt t="10311" x="2149475" y="2235200"/>
          <p14:tracePt t="10319" x="2166938" y="2235200"/>
          <p14:tracePt t="10327" x="2174875" y="2235200"/>
          <p14:tracePt t="10334" x="2192338" y="2235200"/>
          <p14:tracePt t="10342" x="2217738" y="2235200"/>
          <p14:tracePt t="10350" x="2235200" y="2235200"/>
          <p14:tracePt t="10359" x="2268538" y="2243138"/>
          <p14:tracePt t="10367" x="2303463" y="2243138"/>
          <p14:tracePt t="10374" x="2336800" y="2243138"/>
          <p14:tracePt t="10383" x="2344738" y="2243138"/>
          <p14:tracePt t="10391" x="2379663" y="2243138"/>
          <p14:tracePt t="10398" x="2422525" y="2243138"/>
          <p14:tracePt t="10407" x="2447925" y="2243138"/>
          <p14:tracePt t="10415" x="2473325" y="2243138"/>
          <p14:tracePt t="10423" x="2498725" y="2243138"/>
          <p14:tracePt t="10431" x="2541588" y="2243138"/>
          <p14:tracePt t="10439" x="2574925" y="2243138"/>
          <p14:tracePt t="10447" x="2608263" y="2235200"/>
          <p14:tracePt t="10456" x="2643188" y="2227263"/>
          <p14:tracePt t="10462" x="2676525" y="2227263"/>
          <p14:tracePt t="10470" x="2701925" y="2227263"/>
          <p14:tracePt t="10478" x="2727325" y="2217738"/>
          <p14:tracePt t="10486" x="2762250" y="2209800"/>
          <p14:tracePt t="10494" x="2795588" y="2200275"/>
          <p14:tracePt t="10503" x="2838450" y="2192338"/>
          <p14:tracePt t="10515" x="2863850" y="2184400"/>
          <p14:tracePt t="10518" x="2897188" y="2174875"/>
          <p14:tracePt t="10530" x="2906713" y="2166938"/>
          <p14:tracePt t="10535" x="2932113" y="2159000"/>
          <p14:tracePt t="10545" x="2965450" y="2149475"/>
          <p14:tracePt t="10552" x="3008313" y="2141538"/>
          <p14:tracePt t="10560" x="3033713" y="2133600"/>
          <p14:tracePt t="10568" x="3076575" y="2124075"/>
          <p14:tracePt t="10576" x="3109913" y="2116138"/>
          <p14:tracePt t="10584" x="3144838" y="2098675"/>
          <p14:tracePt t="10592" x="3195638" y="2090738"/>
          <p14:tracePt t="10600" x="3221038" y="2082800"/>
          <p14:tracePt t="10608" x="3263900" y="2073275"/>
          <p14:tracePt t="10616" x="3305175" y="2065338"/>
          <p14:tracePt t="10624" x="3340100" y="2055813"/>
          <p14:tracePt t="10632" x="3373438" y="2055813"/>
          <p14:tracePt t="10640" x="3416300" y="2047875"/>
          <p14:tracePt t="10648" x="3441700" y="2039938"/>
          <p14:tracePt t="10656" x="3467100" y="2039938"/>
          <p14:tracePt t="10664" x="3492500" y="2030413"/>
          <p14:tracePt t="10672" x="3527425" y="2030413"/>
          <p14:tracePt t="10681" x="3552825" y="2022475"/>
          <p14:tracePt t="10688" x="3578225" y="2022475"/>
          <p14:tracePt t="10697" x="3611563" y="2022475"/>
          <p14:tracePt t="10705" x="3636963" y="2014538"/>
          <p14:tracePt t="10713" x="3679825" y="2014538"/>
          <p14:tracePt t="10720" x="3687763" y="2005013"/>
          <p14:tracePt t="10729" x="3722688" y="2005013"/>
          <p14:tracePt t="10737" x="3756025" y="2005013"/>
          <p14:tracePt t="10745" x="3798888" y="1997075"/>
          <p14:tracePt t="10753" x="3832225" y="1997075"/>
          <p14:tracePt t="10761" x="3867150" y="1997075"/>
          <p14:tracePt t="10769" x="3883025" y="1989138"/>
          <p14:tracePt t="10777" x="3917950" y="1989138"/>
          <p14:tracePt t="10785" x="3968750" y="1989138"/>
          <p14:tracePt t="10793" x="4002088" y="1989138"/>
          <p14:tracePt t="10801" x="4037013" y="1979613"/>
          <p14:tracePt t="10811" x="4062413" y="1979613"/>
          <p14:tracePt t="10817" x="4087813" y="1979613"/>
          <p14:tracePt t="10827" x="4121150" y="1979613"/>
          <p14:tracePt t="10835" x="4156075" y="1979613"/>
          <p14:tracePt t="10843" x="4197350" y="1979613"/>
          <p14:tracePt t="10852" x="4232275" y="1979613"/>
          <p14:tracePt t="10859" x="4240213" y="1979613"/>
          <p14:tracePt t="10871" x="4265613" y="1979613"/>
          <p14:tracePt t="10879" x="4300538" y="1979613"/>
          <p14:tracePt t="10887" x="4316413" y="1971675"/>
          <p14:tracePt t="10895" x="4351338" y="1971675"/>
          <p14:tracePt t="10903" x="4384675" y="1971675"/>
          <p14:tracePt t="10911" x="4427538" y="1963738"/>
          <p14:tracePt t="10919" x="4460875" y="1963738"/>
          <p14:tracePt t="10927" x="4503738" y="1963738"/>
          <p14:tracePt t="10935" x="4521200" y="1963738"/>
          <p14:tracePt t="10943" x="4564063" y="1963738"/>
          <p14:tracePt t="10954" x="4597400" y="1954213"/>
          <p14:tracePt t="10959" x="4657725" y="1954213"/>
          <p14:tracePt t="10968" x="4691063" y="1946275"/>
          <p14:tracePt t="10974" x="4733925" y="1946275"/>
          <p14:tracePt t="10982" x="4767263" y="1938338"/>
          <p14:tracePt t="10990" x="4802188" y="1928813"/>
          <p14:tracePt t="10998" x="4835525" y="1928813"/>
          <p14:tracePt t="11006" x="4860925" y="1920875"/>
          <p14:tracePt t="11014" x="4894263" y="1920875"/>
          <p14:tracePt t="11022" x="4937125" y="1911350"/>
          <p14:tracePt t="11030" x="4997450" y="1903413"/>
          <p14:tracePt t="11039" x="5048250" y="1885950"/>
          <p14:tracePt t="11046" x="5073650" y="1885950"/>
          <p14:tracePt t="11055" x="5106988" y="1878013"/>
          <p14:tracePt t="11062" x="5157788" y="1870075"/>
          <p14:tracePt t="11070" x="5208588" y="1870075"/>
          <p14:tracePt t="11078" x="5235575" y="1860550"/>
          <p14:tracePt t="11089" x="5260975" y="1860550"/>
          <p14:tracePt t="11095" x="5294313" y="1860550"/>
          <p14:tracePt t="11105" x="5311775" y="1860550"/>
          <p14:tracePt t="11111" x="5327650" y="1860550"/>
          <p14:tracePt t="11121" x="5345113" y="1860550"/>
          <p14:tracePt t="11127" x="5353050" y="1860550"/>
          <p14:tracePt t="11137" x="5380038" y="1852613"/>
          <p14:tracePt t="11145" x="5387975" y="1852613"/>
          <p14:tracePt t="11160" x="5395913" y="1852613"/>
          <p14:tracePt t="11176" x="5405438" y="1852613"/>
          <p14:tracePt t="11253" x="5413375" y="1852613"/>
          <p14:tracePt t="11342" x="5413375" y="1844675"/>
          <p14:tracePt t="11665" x="5413375" y="1827213"/>
          <p14:tracePt t="11673" x="5405438" y="1809750"/>
          <p14:tracePt t="11679" x="5405438" y="1784350"/>
          <p14:tracePt t="11689" x="5387975" y="1766888"/>
          <p14:tracePt t="11695" x="5380038" y="1751013"/>
          <p14:tracePt t="11706" x="5370513" y="1741488"/>
          <p14:tracePt t="11713" x="5353050" y="1725613"/>
          <p14:tracePt t="11721" x="5345113" y="1708150"/>
          <p14:tracePt t="11731" x="5345113" y="1700213"/>
          <p14:tracePt t="11745" x="5345113" y="1690688"/>
          <p14:tracePt t="11755" x="5337175" y="1690688"/>
          <p14:tracePt t="11761" x="5337175" y="1682750"/>
          <p14:tracePt t="11880" x="5345113" y="1674813"/>
          <p14:tracePt t="11888" x="5353050" y="1657350"/>
          <p14:tracePt t="11896" x="5370513" y="1649413"/>
          <p14:tracePt t="11905" x="5395913" y="1639888"/>
          <p14:tracePt t="11912" x="5421313" y="1631950"/>
          <p14:tracePt t="11921" x="5446713" y="1622425"/>
          <p14:tracePt t="11929" x="5481638" y="1614488"/>
          <p14:tracePt t="11936" x="5507038" y="1614488"/>
          <p14:tracePt t="11944" x="5540375" y="1614488"/>
          <p14:tracePt t="11955" x="5583238" y="1606550"/>
          <p14:tracePt t="11962" x="5616575" y="1597025"/>
          <p14:tracePt t="11970" x="5668963" y="1597025"/>
          <p14:tracePt t="11978" x="5719763" y="1581150"/>
          <p14:tracePt t="11986" x="5778500" y="1571625"/>
          <p14:tracePt t="11994" x="5803900" y="1571625"/>
          <p14:tracePt t="12002" x="5821363" y="1571625"/>
          <p14:tracePt t="12010" x="5846763" y="1571625"/>
          <p14:tracePt t="12018" x="5864225" y="1571625"/>
          <p14:tracePt t="12026" x="5872163" y="1571625"/>
          <p14:tracePt t="12034" x="5889625" y="1571625"/>
          <p14:tracePt t="12042" x="5897563" y="1571625"/>
          <p14:tracePt t="12050" x="5905500" y="1571625"/>
          <p14:tracePt t="12058" x="5922963" y="1571625"/>
          <p14:tracePt t="12074" x="5932488" y="1571625"/>
          <p14:tracePt t="12082" x="5940425" y="1571625"/>
          <p14:tracePt t="12090" x="5948363" y="1571625"/>
          <p14:tracePt t="12099" x="5965825" y="1571625"/>
          <p14:tracePt t="12106" x="5973763" y="1571625"/>
          <p14:tracePt t="12115" x="5983288" y="1571625"/>
          <p14:tracePt t="12122" x="5999163" y="1571625"/>
          <p14:tracePt t="12131" x="6016625" y="1571625"/>
          <p14:tracePt t="12138" x="6024563" y="1571625"/>
          <p14:tracePt t="12146" x="6042025" y="1571625"/>
          <p14:tracePt t="12162" x="6059488" y="1571625"/>
          <p14:tracePt t="12170" x="6067425" y="1571625"/>
          <p14:tracePt t="12178" x="6076950" y="1571625"/>
          <p14:tracePt t="12189" x="6092825" y="1571625"/>
          <p14:tracePt t="12202" x="6102350" y="1571625"/>
          <p14:tracePt t="12210" x="6110288" y="1571625"/>
          <p14:tracePt t="12324" x="6118225" y="1571625"/>
          <p14:tracePt t="12332" x="6135688" y="1571625"/>
          <p14:tracePt t="12348" x="6153150" y="1571625"/>
          <p14:tracePt t="12356" x="6161088" y="1571625"/>
          <p14:tracePt t="12364" x="6178550" y="1571625"/>
          <p14:tracePt t="12372" x="6194425" y="1571625"/>
          <p14:tracePt t="12380" x="6203950" y="1571625"/>
          <p14:tracePt t="12388" x="6221413" y="1571625"/>
          <p14:tracePt t="12396" x="6246813" y="1571625"/>
          <p14:tracePt t="12405" x="6254750" y="1571625"/>
          <p14:tracePt t="12412" x="6272213" y="1571625"/>
          <p14:tracePt t="12420" x="6288088" y="1571625"/>
          <p14:tracePt t="12429" x="6313488" y="1571625"/>
          <p14:tracePt t="12437" x="6330950" y="1571625"/>
          <p14:tracePt t="12445" x="6348413" y="1571625"/>
          <p14:tracePt t="12453" x="6373813" y="1571625"/>
          <p14:tracePt t="12461" x="6399213" y="1571625"/>
          <p14:tracePt t="12470" x="6416675" y="1571625"/>
          <p14:tracePt t="12477" x="6450013" y="1571625"/>
          <p14:tracePt t="12484" x="6467475" y="1571625"/>
          <p14:tracePt t="12492" x="6475413" y="1571625"/>
          <p14:tracePt t="12500" x="6483350" y="1571625"/>
          <p14:tracePt t="12508" x="6492875" y="1571625"/>
          <p14:tracePt t="12524" x="6500813" y="1571625"/>
          <p14:tracePt t="12534" x="6510338" y="1571625"/>
          <p14:tracePt t="12540" x="6518275" y="1571625"/>
          <p14:tracePt t="12558" x="6526213" y="1571625"/>
          <p14:tracePt t="12574" x="6535738" y="1571625"/>
          <p14:tracePt t="12582" x="6543675" y="1571625"/>
          <p14:tracePt t="12590" x="6551613" y="1571625"/>
          <p14:tracePt t="12599" x="6561138" y="1571625"/>
          <p14:tracePt t="12616" x="6577013" y="1571625"/>
          <p14:tracePt t="12622" x="6586538" y="1571625"/>
          <p14:tracePt t="12638" x="6602413" y="1571625"/>
          <p14:tracePt t="12646" x="6611938" y="1571625"/>
          <p14:tracePt t="12654" x="6627813" y="1571625"/>
          <p14:tracePt t="12662" x="6654800" y="1571625"/>
          <p14:tracePt t="12670" x="6662738" y="1571625"/>
          <p14:tracePt t="12678" x="6680200" y="1571625"/>
          <p14:tracePt t="12686" x="6705600" y="1581150"/>
          <p14:tracePt t="12694" x="6713538" y="1581150"/>
          <p14:tracePt t="12702" x="6738938" y="1581150"/>
          <p14:tracePt t="12711" x="6764338" y="1589088"/>
          <p14:tracePt t="12719" x="6781800" y="1589088"/>
          <p14:tracePt t="12727" x="6807200" y="1597025"/>
          <p14:tracePt t="12735" x="6840538" y="1606550"/>
          <p14:tracePt t="12743" x="6875463" y="1606550"/>
          <p14:tracePt t="12751" x="6900863" y="1606550"/>
          <p14:tracePt t="12760" x="6926263" y="1614488"/>
          <p14:tracePt t="12766" x="6969125" y="1614488"/>
          <p14:tracePt t="12774" x="6994525" y="1614488"/>
          <p14:tracePt t="12782" x="7027863" y="1622425"/>
          <p14:tracePt t="12792" x="7070725" y="1622425"/>
          <p14:tracePt t="12798" x="7078663" y="1622425"/>
          <p14:tracePt t="12808" x="7138988" y="1622425"/>
          <p14:tracePt t="12814" x="7164388" y="1622425"/>
          <p14:tracePt t="12824" x="7189788" y="1622425"/>
          <p14:tracePt t="12833" x="7232650" y="1631950"/>
          <p14:tracePt t="12841" x="7291388" y="1631950"/>
          <p14:tracePt t="12849" x="7334250" y="1631950"/>
          <p14:tracePt t="12857" x="7377113" y="1631950"/>
          <p14:tracePt t="12865" x="7435850" y="1631950"/>
          <p14:tracePt t="12873" x="7478713" y="1631950"/>
          <p14:tracePt t="12881" x="7529513" y="1639888"/>
          <p14:tracePt t="12890" x="7572375" y="1639888"/>
          <p14:tracePt t="12897" x="7605713" y="1639888"/>
          <p14:tracePt t="12906" x="7648575" y="1639888"/>
          <p14:tracePt t="12913" x="7691438" y="1639888"/>
          <p14:tracePt t="12921" x="7716838" y="1639888"/>
          <p14:tracePt t="12929" x="7742238" y="1639888"/>
          <p14:tracePt t="12937" x="7767638" y="1639888"/>
          <p14:tracePt t="12945" x="7775575" y="1639888"/>
          <p14:tracePt t="12956" x="7793038" y="1639888"/>
          <p14:tracePt t="12962" x="7810500" y="1639888"/>
          <p14:tracePt t="13104" x="7793038" y="1649413"/>
          <p14:tracePt t="13122" x="7775575" y="1649413"/>
          <p14:tracePt t="13130" x="7758113" y="1649413"/>
          <p14:tracePt t="13138" x="7750175" y="1649413"/>
          <p14:tracePt t="13146" x="7724775" y="1649413"/>
          <p14:tracePt t="13155" x="7707313" y="1649413"/>
          <p14:tracePt t="13162" x="7681913" y="1649413"/>
          <p14:tracePt t="13171" x="7656513" y="1649413"/>
          <p14:tracePt t="13178" x="7631113" y="1649413"/>
          <p14:tracePt t="13186" x="7613650" y="1649413"/>
          <p14:tracePt t="13194" x="7588250" y="1649413"/>
          <p14:tracePt t="13208" x="7554913" y="1649413"/>
          <p14:tracePt t="13210" x="7521575" y="1649413"/>
          <p14:tracePt t="13218" x="7504113" y="1649413"/>
          <p14:tracePt t="13226" x="7478713" y="1649413"/>
          <p14:tracePt t="13234" x="7443788" y="1639888"/>
          <p14:tracePt t="13242" x="7427913" y="1639888"/>
          <p14:tracePt t="13250" x="7402513" y="1639888"/>
          <p14:tracePt t="13258" x="7367588" y="1639888"/>
          <p14:tracePt t="13266" x="7350125" y="1639888"/>
          <p14:tracePt t="13274" x="7334250" y="1639888"/>
          <p14:tracePt t="13282" x="7308850" y="1639888"/>
          <p14:tracePt t="13290" x="7291388" y="1639888"/>
          <p14:tracePt t="13298" x="7265988" y="1649413"/>
          <p14:tracePt t="13306" x="7240588" y="1657350"/>
          <p14:tracePt t="13314" x="7197725" y="1665288"/>
          <p14:tracePt t="13322" x="7164388" y="1674813"/>
          <p14:tracePt t="13330" x="7129463" y="1682750"/>
          <p14:tracePt t="13340" x="7096125" y="1690688"/>
          <p14:tracePt t="13347" x="7061200" y="1700213"/>
          <p14:tracePt t="13357" x="7019925" y="1700213"/>
          <p14:tracePt t="13363" x="6977063" y="1716088"/>
          <p14:tracePt t="13373" x="6926263" y="1725613"/>
          <p14:tracePt t="13381" x="6883400" y="1751013"/>
          <p14:tracePt t="13389" x="6824663" y="1751013"/>
          <p14:tracePt t="13397" x="6721475" y="1784350"/>
          <p14:tracePt t="13405" x="6662738" y="1793875"/>
          <p14:tracePt t="13412" x="6594475" y="1809750"/>
          <p14:tracePt t="13421" x="6483350" y="1835150"/>
          <p14:tracePt t="13429" x="6424613" y="1852613"/>
          <p14:tracePt t="13437" x="6305550" y="1878013"/>
          <p14:tracePt t="13445" x="6262688" y="1885950"/>
          <p14:tracePt t="13452" x="6186488" y="1895475"/>
          <p14:tracePt t="13461" x="6118225" y="1911350"/>
          <p14:tracePt t="13469" x="6024563" y="1920875"/>
          <p14:tracePt t="13476" x="5940425" y="1928813"/>
          <p14:tracePt t="13485" x="5838825" y="1938338"/>
          <p14:tracePt t="13492" x="5788025" y="1938338"/>
          <p14:tracePt t="13501" x="5735638" y="1938338"/>
          <p14:tracePt t="13509" x="5668963" y="1954213"/>
          <p14:tracePt t="13518" x="5583238" y="1954213"/>
          <p14:tracePt t="13524" x="5507038" y="1954213"/>
          <p14:tracePt t="13534" x="5489575" y="1954213"/>
          <p14:tracePt t="13545" x="5421313" y="1954213"/>
          <p14:tracePt t="13549" x="5380038" y="1954213"/>
          <p14:tracePt t="13558" x="5353050" y="1954213"/>
          <p14:tracePt t="13565" x="5337175" y="1954213"/>
          <p14:tracePt t="13574" x="5311775" y="1954213"/>
          <p14:tracePt t="13581" x="5286375" y="1954213"/>
          <p14:tracePt t="13589" x="5251450" y="1954213"/>
          <p14:tracePt t="13597" x="5226050" y="1954213"/>
          <p14:tracePt t="13605" x="5192713" y="1963738"/>
          <p14:tracePt t="13613" x="5132388" y="1963738"/>
          <p14:tracePt t="13621" x="5091113" y="1971675"/>
          <p14:tracePt t="13629" x="5030788" y="1971675"/>
          <p14:tracePt t="13636" x="4954588" y="1979613"/>
          <p14:tracePt t="13644" x="4894263" y="1979613"/>
          <p14:tracePt t="13656" x="4835525" y="1989138"/>
          <p14:tracePt t="13661" x="4784725" y="1989138"/>
          <p14:tracePt t="13675" x="4708525" y="1989138"/>
          <p14:tracePt t="13683" x="4614863" y="1989138"/>
          <p14:tracePt t="13691" x="4564063" y="1989138"/>
          <p14:tracePt t="13699" x="4513263" y="1989138"/>
          <p14:tracePt t="13707" x="4470400" y="1989138"/>
          <p14:tracePt t="13714" x="4410075" y="1989138"/>
          <p14:tracePt t="13722" x="4333875" y="1989138"/>
          <p14:tracePt t="13730" x="4283075" y="1989138"/>
          <p14:tracePt t="13738" x="4249738" y="1989138"/>
          <p14:tracePt t="13746" x="4189413" y="1989138"/>
          <p14:tracePt t="13756" x="4164013" y="1989138"/>
          <p14:tracePt t="13762" x="4130675" y="1989138"/>
          <p14:tracePt t="13772" x="4095750" y="1989138"/>
          <p14:tracePt t="13778" x="4087813" y="1989138"/>
          <p14:tracePt t="13881" x="4095750" y="1997075"/>
          <p14:tracePt t="13888" x="4113213" y="2030413"/>
          <p14:tracePt t="13897" x="4130675" y="2065338"/>
          <p14:tracePt t="13903" x="4164013" y="2116138"/>
          <p14:tracePt t="13911" x="4206875" y="2200275"/>
          <p14:tracePt t="13920" x="4240213" y="2293938"/>
          <p14:tracePt t="13927" x="4283075" y="2413000"/>
          <p14:tracePt t="13936" x="4316413" y="2489200"/>
          <p14:tracePt t="13944" x="4368800" y="2651125"/>
          <p14:tracePt t="13952" x="4435475" y="2838450"/>
          <p14:tracePt t="13964" x="4486275" y="2957513"/>
          <p14:tracePt t="13972" x="4554538" y="3144838"/>
          <p14:tracePt t="13984" x="4648200" y="3355975"/>
          <p14:tracePt t="13992" x="4691063" y="3492500"/>
          <p14:tracePt t="14000" x="4775200" y="3687763"/>
          <p14:tracePt t="14008" x="4860925" y="3849688"/>
          <p14:tracePt t="14016" x="4903788" y="3976688"/>
          <p14:tracePt t="14024" x="4954588" y="4121150"/>
          <p14:tracePt t="14032" x="4987925" y="4197350"/>
          <p14:tracePt t="14044" x="4987925" y="4257675"/>
          <p14:tracePt t="14052" x="4997450" y="4359275"/>
          <p14:tracePt t="14060" x="4997450" y="4402138"/>
          <p14:tracePt t="14068" x="4997450" y="4435475"/>
          <p14:tracePt t="14076" x="4997450" y="4452938"/>
          <p14:tracePt t="14084" x="4987925" y="4460875"/>
          <p14:tracePt t="14092" x="4987925" y="4470400"/>
          <p14:tracePt t="14100" x="4987925" y="4478338"/>
          <p14:tracePt t="14108" x="4979988" y="4478338"/>
          <p14:tracePt t="14116" x="4962525" y="4486275"/>
          <p14:tracePt t="14124" x="4962525" y="4503738"/>
          <p14:tracePt t="14132" x="4937125" y="4521200"/>
          <p14:tracePt t="14140" x="4919663" y="4538663"/>
          <p14:tracePt t="14148" x="4903788" y="4538663"/>
          <p14:tracePt t="14157" x="4894263" y="4564063"/>
          <p14:tracePt t="14165" x="4886325" y="4579938"/>
          <p14:tracePt t="14175" x="4868863" y="4605338"/>
          <p14:tracePt t="14181" x="4860925" y="4640263"/>
          <p14:tracePt t="14191" x="4852988" y="4657725"/>
          <p14:tracePt t="14208" x="4852988" y="4724400"/>
          <p14:tracePt t="14212" x="4852988" y="4767263"/>
          <p14:tracePt t="14222" x="4894263" y="4835525"/>
          <p14:tracePt t="14228" x="4929188" y="4894263"/>
          <p14:tracePt t="14236" x="4954588" y="4937125"/>
          <p14:tracePt t="14246" x="5005388" y="4987925"/>
          <p14:tracePt t="14255" x="5056188" y="5048250"/>
          <p14:tracePt t="14262" x="5141913" y="5106988"/>
          <p14:tracePt t="14270" x="5192713" y="5149850"/>
          <p14:tracePt t="14279" x="5235575" y="5175250"/>
          <p14:tracePt t="14287" x="5302250" y="5218113"/>
          <p14:tracePt t="14294" x="5395913" y="5268913"/>
          <p14:tracePt t="14304" x="5438775" y="5294313"/>
          <p14:tracePt t="14311" x="5464175" y="5302250"/>
          <p14:tracePt t="14320" x="5507038" y="5319713"/>
          <p14:tracePt t="14327" x="5540375" y="5327650"/>
          <p14:tracePt t="14336" x="5557838" y="5337175"/>
          <p14:tracePt t="14343" x="5583238" y="5345113"/>
          <p14:tracePt t="14351" x="5591175" y="5345113"/>
          <p14:tracePt t="14360" x="5608638" y="5345113"/>
          <p14:tracePt t="14367" x="5634038" y="5345113"/>
          <p14:tracePt t="14375" x="5641975" y="5345113"/>
          <p14:tracePt t="14383" x="5659438" y="5345113"/>
          <p14:tracePt t="14390" x="5684838" y="5327650"/>
          <p14:tracePt t="14399" x="5694363" y="5319713"/>
          <p14:tracePt t="14407" x="5710238" y="5311775"/>
          <p14:tracePt t="14414" x="5745163" y="5276850"/>
          <p14:tracePt t="14423" x="5795963" y="5260975"/>
          <p14:tracePt t="14430" x="5829300" y="5243513"/>
          <p14:tracePt t="14438" x="5905500" y="5200650"/>
          <p14:tracePt t="14446" x="5940425" y="5183188"/>
          <p14:tracePt t="14455" x="5973763" y="5175250"/>
          <p14:tracePt t="14462" x="5999163" y="5157788"/>
          <p14:tracePt t="14470" x="6016625" y="5157788"/>
          <p14:tracePt t="14478" x="6024563" y="5149850"/>
          <p14:tracePt t="14486" x="6049963" y="5141913"/>
          <p14:tracePt t="14494" x="6067425" y="5132388"/>
          <p14:tracePt t="14502" x="6092825" y="5132388"/>
          <p14:tracePt t="14510" x="6110288" y="5132388"/>
          <p14:tracePt t="14519" x="6127750" y="5132388"/>
          <p14:tracePt t="14536" x="6143625" y="5132388"/>
          <p14:tracePt t="14544" x="6161088" y="5141913"/>
          <p14:tracePt t="14552" x="6178550" y="5157788"/>
          <p14:tracePt t="14560" x="6203950" y="5175250"/>
          <p14:tracePt t="14568" x="6237288" y="5192713"/>
          <p14:tracePt t="14576" x="6262688" y="5200650"/>
          <p14:tracePt t="14584" x="6305550" y="5218113"/>
          <p14:tracePt t="14592" x="6365875" y="5235575"/>
          <p14:tracePt t="14601" x="6416675" y="5251450"/>
          <p14:tracePt t="14609" x="6467475" y="5260975"/>
          <p14:tracePt t="14616" x="6510338" y="5286375"/>
          <p14:tracePt t="14624" x="6543675" y="5294313"/>
          <p14:tracePt t="14632" x="6577013" y="5302250"/>
          <p14:tracePt t="14640" x="6611938" y="5302250"/>
          <p14:tracePt t="14648" x="6654800" y="5302250"/>
          <p14:tracePt t="14656" x="6680200" y="5302250"/>
          <p14:tracePt t="14664" x="6721475" y="5302250"/>
          <p14:tracePt t="14673" x="6756400" y="5302250"/>
          <p14:tracePt t="14681" x="6799263" y="5302250"/>
          <p14:tracePt t="14689" x="6858000" y="5294313"/>
          <p14:tracePt t="14696" x="6934200" y="5286375"/>
          <p14:tracePt t="14706" x="6969125" y="5276850"/>
          <p14:tracePt t="14712" x="7035800" y="5243513"/>
          <p14:tracePt t="14720" x="7104063" y="5226050"/>
          <p14:tracePt t="14728" x="7189788" y="5192713"/>
          <p14:tracePt t="14736" x="7265988" y="5157788"/>
          <p14:tracePt t="14745" x="7342188" y="5124450"/>
          <p14:tracePt t="14753" x="7392988" y="5106988"/>
          <p14:tracePt t="14760" x="7478713" y="5064125"/>
          <p14:tracePt t="14768" x="7529513" y="5048250"/>
          <p14:tracePt t="14776" x="7562850" y="5030788"/>
          <p14:tracePt t="14786" x="7588250" y="5005388"/>
          <p14:tracePt t="14792" x="7613650" y="4987925"/>
          <p14:tracePt t="14802" x="7623175" y="4962525"/>
          <p14:tracePt t="14808" x="7623175" y="4946650"/>
          <p14:tracePt t="14819" x="7597775" y="4946650"/>
          <p14:tracePt t="14824" x="7453313" y="4972050"/>
          <p14:tracePt t="14835" x="7324725" y="5081588"/>
          <p14:tracePt t="15101" x="7334250" y="5081588"/>
          <p14:tracePt t="15109" x="7342188" y="5081588"/>
          <p14:tracePt t="15117" x="7350125" y="5064125"/>
          <p14:tracePt t="15125" x="7359650" y="5048250"/>
          <p14:tracePt t="15132" x="7377113" y="5038725"/>
          <p14:tracePt t="15140" x="7377113" y="5030788"/>
          <p14:tracePt t="15149" x="7377113" y="5013325"/>
          <p14:tracePt t="15159" x="7392988" y="4997450"/>
          <p14:tracePt t="15164" x="7410450" y="4979988"/>
          <p14:tracePt t="15174" x="7427913" y="4962525"/>
          <p14:tracePt t="15180" x="7443788" y="4954588"/>
          <p14:tracePt t="15189" x="7453313" y="4946650"/>
          <p14:tracePt t="15205" x="7469188" y="4929188"/>
          <p14:tracePt t="15212" x="7469188" y="4919663"/>
          <p14:tracePt t="15228" x="7478713" y="4919663"/>
          <p14:tracePt t="15252" x="7478713" y="4911725"/>
          <p14:tracePt t="15290" x="7478713" y="4903788"/>
          <p14:tracePt t="15296" x="7486650" y="4894263"/>
          <p14:tracePt t="15305" x="7486650" y="4878388"/>
          <p14:tracePt t="15312" x="7494588" y="4860925"/>
          <p14:tracePt t="15320" x="7504113" y="4827588"/>
          <p14:tracePt t="15329" x="7512050" y="4792663"/>
          <p14:tracePt t="15336" x="7512050" y="4749800"/>
          <p14:tracePt t="15344" x="7521575" y="4716463"/>
          <p14:tracePt t="15355" x="7521575" y="4683125"/>
          <p14:tracePt t="15360" x="7529513" y="4614863"/>
          <p14:tracePt t="15370" x="7529513" y="4564063"/>
          <p14:tracePt t="15378" x="7537450" y="4486275"/>
          <p14:tracePt t="15386" x="7537450" y="4384675"/>
          <p14:tracePt t="15394" x="7537450" y="4341813"/>
          <p14:tracePt t="15402" x="7537450" y="4275138"/>
          <p14:tracePt t="15412" x="7537450" y="4224338"/>
          <p14:tracePt t="15422" x="7537450" y="4171950"/>
          <p14:tracePt t="15430" x="7529513" y="4095750"/>
          <p14:tracePt t="15439" x="7521575" y="4044950"/>
          <p14:tracePt t="15446" x="7504113" y="4002088"/>
          <p14:tracePt t="15455" x="7504113" y="3976688"/>
          <p14:tracePt t="15462" x="7478713" y="3935413"/>
          <p14:tracePt t="15471" x="7469188" y="3900488"/>
          <p14:tracePt t="15478" x="7453313" y="3849688"/>
          <p14:tracePt t="15486" x="7435850" y="3806825"/>
          <p14:tracePt t="15494" x="7418388" y="3756025"/>
          <p14:tracePt t="15502" x="7410450" y="3713163"/>
          <p14:tracePt t="15510" x="7402513" y="3679825"/>
          <p14:tracePt t="15518" x="7385050" y="3654425"/>
          <p14:tracePt t="15526" x="7377113" y="3611563"/>
          <p14:tracePt t="15534" x="7367588" y="3578225"/>
          <p14:tracePt t="15542" x="7367588" y="3560763"/>
          <p14:tracePt t="15550" x="7367588" y="3552825"/>
          <p14:tracePt t="15560" x="7359650" y="3527425"/>
          <p14:tracePt t="15566" x="7350125" y="3509963"/>
          <p14:tracePt t="15587" x="7350125" y="3502025"/>
          <p14:tracePt t="15595" x="7350125" y="3492500"/>
          <p14:tracePt t="15603" x="7342188" y="3492500"/>
          <p14:tracePt t="17537" x="7334250" y="3517900"/>
          <p14:tracePt t="17544" x="7299325" y="3611563"/>
          <p14:tracePt t="17553" x="7258050" y="3730625"/>
          <p14:tracePt t="17561" x="7180263" y="4002088"/>
          <p14:tracePt t="17569" x="7088188" y="4214813"/>
          <p14:tracePt t="17579" x="6926263" y="4546600"/>
          <p14:tracePt t="17584" x="6772275" y="4775200"/>
          <p14:tracePt t="17594" x="6510338" y="5106988"/>
          <p14:tracePt t="17606" x="6194425" y="5438775"/>
          <p14:tracePt t="17615" x="5753100" y="5770563"/>
          <p14:tracePt t="17627" x="5413375" y="5999163"/>
          <p14:tracePt t="17633" x="5073650" y="6169025"/>
          <p14:tracePt t="17643" x="4699000" y="6297613"/>
          <p14:tracePt t="17651" x="4214813" y="6399213"/>
          <p14:tracePt t="17657" x="3892550" y="6416675"/>
          <p14:tracePt t="17667" x="3713163" y="6416675"/>
          <p14:tracePt t="17672" x="3441700" y="6391275"/>
          <p14:tracePt t="17682" x="3289300" y="6338888"/>
          <p14:tracePt t="17690" x="3127375" y="6262688"/>
          <p14:tracePt t="17698" x="3051175" y="6178550"/>
          <p14:tracePt t="17706" x="2990850" y="6102350"/>
          <p14:tracePt t="17714" x="2982913" y="6042025"/>
          <p14:tracePt t="17723" x="2982913" y="5973763"/>
          <p14:tracePt t="17730" x="2982913" y="5897563"/>
          <p14:tracePt t="17738" x="2990850" y="5854700"/>
          <p14:tracePt t="17746" x="3067050" y="5719763"/>
          <p14:tracePt t="17755" x="3135313" y="5616575"/>
          <p14:tracePt t="17762" x="3289300" y="5464175"/>
          <p14:tracePt t="17771" x="3552825" y="5251450"/>
          <p14:tracePt t="17780" x="3697288" y="5175250"/>
          <p14:tracePt t="17786" x="4002088" y="5013325"/>
          <p14:tracePt t="17794" x="4325938" y="4886325"/>
          <p14:tracePt t="17802" x="4640263" y="4818063"/>
          <p14:tracePt t="17810" x="4972050" y="4784725"/>
          <p14:tracePt t="17818" x="5106988" y="4784725"/>
          <p14:tracePt t="17826" x="5302250" y="4784725"/>
          <p14:tracePt t="17839" x="5456238" y="4835525"/>
          <p14:tracePt t="17846" x="5788025" y="5005388"/>
          <p14:tracePt t="17855" x="5897563" y="5099050"/>
          <p14:tracePt t="17863" x="5991225" y="5192713"/>
          <p14:tracePt t="17870" x="6034088" y="5243513"/>
          <p14:tracePt t="17879" x="6059488" y="5268913"/>
          <p14:tracePt t="17886" x="6092825" y="5319713"/>
          <p14:tracePt t="17895" x="6118225" y="5345113"/>
          <p14:tracePt t="17902" x="6135688" y="5353050"/>
          <p14:tracePt t="17910" x="6153150" y="5362575"/>
          <p14:tracePt t="17919" x="6161088" y="5362575"/>
          <p14:tracePt t="17929" x="6169025" y="5362575"/>
          <p14:tracePt t="18028" x="6169025" y="5345113"/>
          <p14:tracePt t="18036" x="6169025" y="5319713"/>
          <p14:tracePt t="18044" x="6169025" y="5302250"/>
          <p14:tracePt t="18052" x="6161088" y="5286375"/>
          <p14:tracePt t="18060" x="6153150" y="5251450"/>
          <p14:tracePt t="18068" x="6143625" y="5226050"/>
          <p14:tracePt t="18077" x="6143625" y="5208588"/>
          <p14:tracePt t="18084" x="6135688" y="5175250"/>
          <p14:tracePt t="18093" x="6127750" y="5149850"/>
          <p14:tracePt t="18101" x="6118225" y="5124450"/>
          <p14:tracePt t="18108" x="6110288" y="5106988"/>
          <p14:tracePt t="18117" x="6092825" y="5073650"/>
          <p14:tracePt t="18124" x="6084888" y="5038725"/>
          <p14:tracePt t="18132" x="6067425" y="5005388"/>
          <p14:tracePt t="18144" x="6049963" y="4972050"/>
          <p14:tracePt t="18153" x="6016625" y="4929188"/>
          <p14:tracePt t="18161" x="5973763" y="4868863"/>
          <p14:tracePt t="18169" x="5922963" y="4818063"/>
          <p14:tracePt t="18177" x="5872163" y="4749800"/>
          <p14:tracePt t="18185" x="5829300" y="4699000"/>
          <p14:tracePt t="18195" x="5727700" y="4605338"/>
          <p14:tracePt t="18208" x="5616575" y="4513263"/>
          <p14:tracePt t="18212" x="5472113" y="4402138"/>
          <p14:tracePt t="18217" x="5327650" y="4316413"/>
          <p14:tracePt t="18229" x="5226050" y="4240213"/>
          <p14:tracePt t="18234" x="4972050" y="4121150"/>
          <p14:tracePt t="18242" x="4852988" y="4079875"/>
          <p14:tracePt t="18250" x="4716463" y="4011613"/>
          <p14:tracePt t="18258" x="4597400" y="3960813"/>
          <p14:tracePt t="18266" x="4410075" y="3892550"/>
          <p14:tracePt t="18274" x="4232275" y="3816350"/>
          <p14:tracePt t="18282" x="4113213" y="3781425"/>
          <p14:tracePt t="18290" x="4019550" y="3763963"/>
          <p14:tracePt t="18298" x="3976688" y="3748088"/>
          <p14:tracePt t="18306" x="3900488" y="3738563"/>
          <p14:tracePt t="18314" x="3857625" y="3730625"/>
          <p14:tracePt t="18323" x="3798888" y="3730625"/>
          <p14:tracePt t="18331" x="3738563" y="3730625"/>
          <p14:tracePt t="18342" x="3679825" y="3748088"/>
          <p14:tracePt t="18353" x="3636963" y="3756025"/>
          <p14:tracePt t="18359" x="3611563" y="3763963"/>
          <p14:tracePt t="18367" x="3568700" y="3773488"/>
          <p14:tracePt t="18377" x="3543300" y="3781425"/>
          <p14:tracePt t="18383" x="3502025" y="3781425"/>
          <p14:tracePt t="18393" x="3441700" y="3798888"/>
          <p14:tracePt t="18403" x="3398838" y="3798888"/>
          <p14:tracePt t="18411" x="3221038" y="3806825"/>
          <p14:tracePt t="18419" x="3135313" y="3806825"/>
          <p14:tracePt t="18427" x="3076575" y="3806825"/>
          <p14:tracePt t="18435" x="3033713" y="3806825"/>
          <p14:tracePt t="18444" x="3000375" y="3806825"/>
          <p14:tracePt t="18453" x="2974975" y="3806825"/>
          <p14:tracePt t="18462" x="2965450" y="3798888"/>
          <p14:tracePt t="18471" x="2957513" y="3798888"/>
          <p14:tracePt t="18512" x="2965450" y="3798888"/>
          <p14:tracePt t="18520" x="3008313" y="3790950"/>
          <p14:tracePt t="18528" x="3051175" y="3790950"/>
          <p14:tracePt t="18536" x="3119438" y="3790950"/>
          <p14:tracePt t="18544" x="3203575" y="3790950"/>
          <p14:tracePt t="18553" x="3305175" y="3790950"/>
          <p14:tracePt t="18561" x="3390900" y="3790950"/>
          <p14:tracePt t="18569" x="3492500" y="3790950"/>
          <p14:tracePt t="18577" x="3646488" y="3790950"/>
          <p14:tracePt t="18585" x="3798888" y="3790950"/>
          <p14:tracePt t="18593" x="3925888" y="3790950"/>
          <p14:tracePt t="18601" x="3986213" y="3790950"/>
          <p14:tracePt t="18609" x="4113213" y="3781425"/>
          <p14:tracePt t="18617" x="4171950" y="3781425"/>
          <p14:tracePt t="18625" x="4197350" y="3781425"/>
          <p14:tracePt t="18633" x="4224338" y="3781425"/>
          <p14:tracePt t="18641" x="4232275" y="3781425"/>
          <p14:tracePt t="18693" x="4240213" y="3781425"/>
          <p14:tracePt t="18730" x="4249738" y="3781425"/>
          <p14:tracePt t="18736" x="4275138" y="3781425"/>
          <p14:tracePt t="18744" x="4341813" y="3773488"/>
          <p14:tracePt t="18752" x="4359275" y="3773488"/>
          <p14:tracePt t="18762" x="4368800" y="3773488"/>
          <p14:tracePt t="18770" x="4376738" y="3773488"/>
          <p14:tracePt t="18776" x="4394200" y="3773488"/>
          <p14:tracePt t="18786" x="4410075" y="3773488"/>
          <p14:tracePt t="18792" x="4435475" y="3773488"/>
          <p14:tracePt t="18803" x="4452938" y="3773488"/>
          <p14:tracePt t="18811" x="4470400" y="3773488"/>
          <p14:tracePt t="18819" x="4503738" y="3773488"/>
          <p14:tracePt t="18827" x="4529138" y="3773488"/>
          <p14:tracePt t="18835" x="4572000" y="3773488"/>
          <p14:tracePt t="18843" x="4605338" y="3773488"/>
          <p14:tracePt t="18858" x="4640263" y="3763963"/>
          <p14:tracePt t="18863" x="4683125" y="3763963"/>
          <p14:tracePt t="18875" x="4759325" y="3756025"/>
          <p14:tracePt t="18884" x="4784725" y="3748088"/>
          <p14:tracePt t="18893" x="4818063" y="3738563"/>
          <p14:tracePt t="18900" x="4852988" y="3738563"/>
          <p14:tracePt t="18907" x="4886325" y="3722688"/>
          <p14:tracePt t="18914" x="4911725" y="3722688"/>
          <p14:tracePt t="18923" x="4929188" y="3713163"/>
          <p14:tracePt t="18931" x="4954588" y="3705225"/>
          <p14:tracePt t="18939" x="4979988" y="3705225"/>
          <p14:tracePt t="18947" x="5013325" y="3697288"/>
          <p14:tracePt t="18956" x="5022850" y="3697288"/>
          <p14:tracePt t="18962" x="5056188" y="3687763"/>
          <p14:tracePt t="18970" x="5091113" y="3687763"/>
          <p14:tracePt t="18978" x="5116513" y="3679825"/>
          <p14:tracePt t="18986" x="5141913" y="3679825"/>
          <p14:tracePt t="18994" x="5175250" y="3679825"/>
          <p14:tracePt t="19002" x="5218113" y="3679825"/>
          <p14:tracePt t="19010" x="5251450" y="3679825"/>
          <p14:tracePt t="19020" x="5286375" y="3679825"/>
          <p14:tracePt t="19026" x="5302250" y="3671888"/>
          <p14:tracePt t="19034" x="5337175" y="3671888"/>
          <p14:tracePt t="19045" x="5387975" y="3671888"/>
          <p14:tracePt t="19052" x="5421313" y="3662363"/>
          <p14:tracePt t="19060" x="5464175" y="3662363"/>
          <p14:tracePt t="19068" x="5497513" y="3662363"/>
          <p14:tracePt t="19080" x="5540375" y="3654425"/>
          <p14:tracePt t="19086" x="5634038" y="3646488"/>
          <p14:tracePt t="19096" x="5659438" y="3646488"/>
          <p14:tracePt t="19105" x="5694363" y="3646488"/>
          <p14:tracePt t="19112" x="5745163" y="3646488"/>
          <p14:tracePt t="19121" x="5778500" y="3646488"/>
          <p14:tracePt t="19131" x="5803900" y="3636963"/>
          <p14:tracePt t="19137" x="5821363" y="3636963"/>
          <p14:tracePt t="19147" x="5854700" y="3629025"/>
          <p14:tracePt t="19153" x="5872163" y="3629025"/>
          <p14:tracePt t="19165" x="5897563" y="3629025"/>
          <p14:tracePt t="19173" x="5905500" y="3619500"/>
          <p14:tracePt t="19181" x="5915025" y="3619500"/>
          <p14:tracePt t="19193" x="5922963" y="3619500"/>
          <p14:tracePt t="19205" x="5922963" y="3611563"/>
          <p14:tracePt t="19221" x="5932488" y="3611563"/>
          <p14:tracePt t="19351" x="5940425" y="3611563"/>
          <p14:tracePt t="19365" x="5948363" y="3611563"/>
          <p14:tracePt t="19391" x="5957888" y="3611563"/>
          <p14:tracePt t="19407" x="5965825" y="3611563"/>
          <p14:tracePt t="19558" x="5973763" y="3611563"/>
          <p14:tracePt t="19579" x="5983288" y="3611563"/>
          <p14:tracePt t="19595" x="5991225" y="3611563"/>
          <p14:tracePt t="19611" x="5999163" y="3611563"/>
          <p14:tracePt t="19619" x="6008688" y="3611563"/>
          <p14:tracePt t="19642" x="6016625" y="3611563"/>
          <p14:tracePt t="19653" x="6024563" y="3611563"/>
          <p14:tracePt t="19659" x="6034088" y="3611563"/>
          <p14:tracePt t="19670" x="6049963" y="3611563"/>
          <p14:tracePt t="19681" x="6059488" y="3611563"/>
          <p14:tracePt t="19689" x="6067425" y="3611563"/>
          <p14:tracePt t="19697" x="6084888" y="3611563"/>
          <p14:tracePt t="19713" x="6102350" y="3611563"/>
          <p14:tracePt t="19721" x="6118225" y="3619500"/>
          <p14:tracePt t="19737" x="6127750" y="3619500"/>
          <p14:tracePt t="19744" x="6135688" y="3629025"/>
          <p14:tracePt t="19752" x="6143625" y="3629025"/>
          <p14:tracePt t="19770" x="6153150" y="3629025"/>
          <p14:tracePt t="19776" x="6161088" y="3629025"/>
          <p14:tracePt t="19809" x="6169025" y="3636963"/>
          <p14:tracePt t="19816" x="6178550" y="3636963"/>
          <p14:tracePt t="19832" x="6186488" y="3636963"/>
          <p14:tracePt t="19840" x="6194425" y="3636963"/>
          <p14:tracePt t="19850" x="6203950" y="3636963"/>
          <p14:tracePt t="19856" x="6211888" y="3646488"/>
          <p14:tracePt t="19864" x="6221413" y="3646488"/>
          <p14:tracePt t="19874" x="6229350" y="3646488"/>
          <p14:tracePt t="19884" x="6246813" y="3646488"/>
          <p14:tracePt t="19892" x="6262688" y="3646488"/>
          <p14:tracePt t="19902" x="6280150" y="3646488"/>
          <p14:tracePt t="19918" x="6297613" y="3646488"/>
          <p14:tracePt t="19934" x="6348413" y="3654425"/>
          <p14:tracePt t="19940" x="6432550" y="3654425"/>
          <p14:tracePt t="19950" x="6450013" y="3654425"/>
          <p14:tracePt t="19958" x="6483350" y="3654425"/>
          <p14:tracePt t="19966" x="6500813" y="3654425"/>
          <p14:tracePt t="19974" x="6526213" y="3654425"/>
          <p14:tracePt t="19986" x="6561138" y="3654425"/>
          <p14:tracePt t="19994" x="6619875" y="3654425"/>
          <p14:tracePt t="20002" x="6670675" y="3654425"/>
          <p14:tracePt t="20010" x="6713538" y="3654425"/>
          <p14:tracePt t="20018" x="6756400" y="3654425"/>
          <p14:tracePt t="20026" x="6815138" y="3654425"/>
          <p14:tracePt t="20034" x="6858000" y="3654425"/>
          <p14:tracePt t="20042" x="6900863" y="3654425"/>
          <p14:tracePt t="20050" x="6943725" y="3654425"/>
          <p14:tracePt t="20058" x="6969125" y="3654425"/>
          <p14:tracePt t="20066" x="7010400" y="3654425"/>
          <p14:tracePt t="20076" x="7045325" y="3654425"/>
          <p14:tracePt t="20086" x="7061200" y="3654425"/>
          <p14:tracePt t="20094" x="7121525" y="3654425"/>
          <p14:tracePt t="20102" x="7129463" y="3654425"/>
          <p14:tracePt t="20111" x="7146925" y="3654425"/>
          <p14:tracePt t="20121" x="7154863" y="3654425"/>
          <p14:tracePt t="20127" x="7172325" y="3654425"/>
          <p14:tracePt t="20135" x="7180263" y="3654425"/>
          <p14:tracePt t="20145" x="7197725" y="3654425"/>
          <p14:tracePt t="20151" x="7205663" y="3654425"/>
          <p14:tracePt t="20161" x="7215188" y="3654425"/>
          <p14:tracePt t="20167" x="7223125" y="3654425"/>
          <p14:tracePt t="20175" x="7232650" y="3654425"/>
          <p14:tracePt t="20183" x="7240588" y="3654425"/>
          <p14:tracePt t="20199" x="7248525" y="3654425"/>
          <p14:tracePt t="20208" x="7258050" y="3654425"/>
          <p14:tracePt t="20223" x="7265988" y="3654425"/>
          <p14:tracePt t="20233" x="7273925" y="3654425"/>
          <p14:tracePt t="20249" x="7283450" y="3654425"/>
          <p14:tracePt t="20373" x="7291388" y="3654425"/>
          <p14:tracePt t="20389" x="7299325" y="3654425"/>
          <p14:tracePt t="20421" x="7308850" y="3654425"/>
          <p14:tracePt t="20444" x="7316788" y="3654425"/>
          <p14:tracePt t="22564" x="7308850" y="3654425"/>
          <p14:tracePt t="22572" x="7291388" y="3662363"/>
          <p14:tracePt t="22580" x="7273925" y="3662363"/>
          <p14:tracePt t="22597" x="7258050" y="3662363"/>
          <p14:tracePt t="22605" x="7248525" y="3662363"/>
          <p14:tracePt t="22612" x="7240588" y="3662363"/>
          <p14:tracePt t="22620" x="7223125" y="3671888"/>
          <p14:tracePt t="22628" x="7215188" y="3671888"/>
          <p14:tracePt t="22639" x="7205663" y="3671888"/>
          <p14:tracePt t="22648" x="7189788" y="3679825"/>
          <p14:tracePt t="22656" x="7180263" y="3679825"/>
          <p14:tracePt t="22664" x="7154863" y="3679825"/>
          <p14:tracePt t="22673" x="7138988" y="3679825"/>
          <p14:tracePt t="22680" x="7104063" y="3679825"/>
          <p14:tracePt t="22689" x="7035800" y="3679825"/>
          <p14:tracePt t="22696" x="6934200" y="3671888"/>
          <p14:tracePt t="22705" x="6764338" y="3619500"/>
          <p14:tracePt t="22712" x="6594475" y="3578225"/>
          <p14:tracePt t="22721" x="6365875" y="3517900"/>
          <p14:tracePt t="22729" x="6194425" y="3459163"/>
          <p14:tracePt t="22741" x="5872163" y="3373438"/>
          <p14:tracePt t="22749" x="5557838" y="3289300"/>
          <p14:tracePt t="22759" x="5327650" y="3221038"/>
          <p14:tracePt t="22767" x="5013325" y="3135313"/>
          <p14:tracePt t="22775" x="4860925" y="3084513"/>
          <p14:tracePt t="22783" x="4572000" y="3000375"/>
          <p14:tracePt t="22793" x="4394200" y="2949575"/>
          <p14:tracePt t="22798" x="4275138" y="2897188"/>
          <p14:tracePt t="22806" x="4164013" y="2863850"/>
          <p14:tracePt t="22814" x="3994150" y="2795588"/>
          <p14:tracePt t="22824" x="3841750" y="2752725"/>
          <p14:tracePt t="22830" x="3738563" y="2711450"/>
          <p14:tracePt t="22839" x="3662363" y="2686050"/>
          <p14:tracePt t="22846" x="3543300" y="2660650"/>
          <p14:tracePt t="22856" x="3398838" y="2625725"/>
          <p14:tracePt t="22862" x="3355975" y="2617788"/>
          <p14:tracePt t="22870" x="3279775" y="2592388"/>
          <p14:tracePt t="22878" x="3211513" y="2592388"/>
          <p14:tracePt t="22886" x="3170238" y="2592388"/>
          <p14:tracePt t="22894" x="3127375" y="2592388"/>
          <p14:tracePt t="22902" x="3109913" y="2592388"/>
          <p14:tracePt t="22910" x="3094038" y="2592388"/>
          <p14:tracePt t="22998" x="3094038" y="2600325"/>
          <p14:tracePt t="23006" x="3109913" y="2608263"/>
          <p14:tracePt t="23014" x="3152775" y="2625725"/>
          <p14:tracePt t="23022" x="3211513" y="2651125"/>
          <p14:tracePt t="23031" x="3263900" y="2660650"/>
          <p14:tracePt t="23044" x="3348038" y="2676525"/>
          <p14:tracePt t="23046" x="3433763" y="2701925"/>
          <p14:tracePt t="23057" x="3619500" y="2744788"/>
          <p14:tracePt t="23065" x="3722688" y="2752725"/>
          <p14:tracePt t="23073" x="3867150" y="2805113"/>
          <p14:tracePt t="23081" x="3968750" y="2838450"/>
          <p14:tracePt t="23090" x="4062413" y="2871788"/>
          <p14:tracePt t="23097" x="4113213" y="2897188"/>
          <p14:tracePt t="23106" x="4121150" y="2914650"/>
          <p14:tracePt t="23113" x="4156075" y="2949575"/>
          <p14:tracePt t="23121" x="4156075" y="2974975"/>
          <p14:tracePt t="23129" x="4164013" y="2990850"/>
          <p14:tracePt t="23137" x="4164013" y="3016250"/>
          <p14:tracePt t="23145" x="4164013" y="3076575"/>
          <p14:tracePt t="23153" x="4164013" y="3144838"/>
          <p14:tracePt t="23161" x="4156075" y="3271838"/>
          <p14:tracePt t="23169" x="4130675" y="3322638"/>
          <p14:tracePt t="23179" x="4095750" y="3467100"/>
          <p14:tracePt t="23184" x="4052888" y="3578225"/>
          <p14:tracePt t="23193" x="3994150" y="3687763"/>
          <p14:tracePt t="23207" x="3943350" y="3790950"/>
          <p14:tracePt t="23209" x="3892550" y="3867150"/>
          <p14:tracePt t="23216" x="3832225" y="3960813"/>
          <p14:tracePt t="23225" x="3763963" y="4052888"/>
          <p14:tracePt t="23232" x="3671888" y="4156075"/>
          <p14:tracePt t="23240" x="3603625" y="4249738"/>
          <p14:tracePt t="23251" x="3543300" y="4300538"/>
          <p14:tracePt t="23261" x="3475038" y="4384675"/>
          <p14:tracePt t="23269" x="3424238" y="4460875"/>
          <p14:tracePt t="23277" x="3373438" y="4513263"/>
          <p14:tracePt t="23285" x="3314700" y="4605338"/>
          <p14:tracePt t="23292" x="3271838" y="4657725"/>
          <p14:tracePt t="23301" x="3246438" y="4691063"/>
          <p14:tracePt t="23312" x="3203575" y="4741863"/>
          <p14:tracePt t="23316" x="3178175" y="4767263"/>
          <p14:tracePt t="23326" x="3152775" y="4818063"/>
          <p14:tracePt t="23332" x="3127375" y="4852988"/>
          <p14:tracePt t="23342" x="3084513" y="4894263"/>
          <p14:tracePt t="23350" x="3059113" y="4929188"/>
          <p14:tracePt t="23358" x="3016250" y="4987925"/>
          <p14:tracePt t="23366" x="3000375" y="5013325"/>
          <p14:tracePt t="23374" x="2982913" y="5038725"/>
          <p14:tracePt t="23382" x="2957513" y="5073650"/>
          <p14:tracePt t="23390" x="2940050" y="5099050"/>
          <p14:tracePt t="23398" x="2922588" y="5124450"/>
          <p14:tracePt t="23406" x="2906713" y="5149850"/>
          <p14:tracePt t="23414" x="2889250" y="5167313"/>
          <p14:tracePt t="23422" x="2889250" y="5175250"/>
          <p14:tracePt t="23432" x="2871788" y="5200650"/>
          <p14:tracePt t="23442" x="2855913" y="5218113"/>
          <p14:tracePt t="23452" x="2838450" y="5235575"/>
          <p14:tracePt t="23458" x="2830513" y="5243513"/>
          <p14:tracePt t="23466" x="2820988" y="5251450"/>
          <p14:tracePt t="23474" x="2813050" y="5251450"/>
          <p14:tracePt t="23482" x="2805113" y="5260975"/>
          <p14:tracePt t="23490" x="2787650" y="5260975"/>
          <p14:tracePt t="23498" x="2778125" y="5260975"/>
          <p14:tracePt t="23506" x="2770188" y="5260975"/>
          <p14:tracePt t="23514" x="2762250" y="5260975"/>
          <p14:tracePt t="23522" x="2752725" y="5260975"/>
          <p14:tracePt t="23539" x="2736850" y="5260975"/>
          <p14:tracePt t="23546" x="2719388" y="5251450"/>
          <p14:tracePt t="23555" x="2686050" y="5235575"/>
          <p14:tracePt t="23562" x="2651125" y="5192713"/>
          <p14:tracePt t="23570" x="2617788" y="5167313"/>
          <p14:tracePt t="23579" x="2592388" y="5141913"/>
          <p14:tracePt t="23586" x="2557463" y="5124450"/>
          <p14:tracePt t="23595" x="2489200" y="5081588"/>
          <p14:tracePt t="23602" x="2463800" y="5073650"/>
          <p14:tracePt t="23612" x="2430463" y="5056188"/>
          <p14:tracePt t="23619" x="2422525" y="5056188"/>
          <p14:tracePt t="23628" x="2413000" y="5048250"/>
          <p14:tracePt t="23637" x="2405063" y="5048250"/>
          <p14:tracePt t="23661" x="2397125" y="5038725"/>
          <p14:tracePt t="23675" x="2387600" y="5038725"/>
          <p14:tracePt t="23681" x="2379663" y="5022850"/>
          <p14:tracePt t="23690" x="2371725" y="5022850"/>
          <p14:tracePt t="23697" x="2362200" y="5013325"/>
          <p14:tracePt t="23706" x="2354263" y="5005388"/>
          <p14:tracePt t="23713" x="2344738" y="4997450"/>
          <p14:tracePt t="23721" x="2328863" y="4987925"/>
          <p14:tracePt t="23729" x="2319338" y="4962525"/>
          <p14:tracePt t="23737" x="2303463" y="4929188"/>
          <p14:tracePt t="23745" x="2286000" y="4903788"/>
          <p14:tracePt t="23753" x="2260600" y="4860925"/>
          <p14:tracePt t="23765" x="2243138" y="4835525"/>
          <p14:tracePt t="23773" x="2235200" y="4802188"/>
          <p14:tracePt t="23781" x="2227263" y="4775200"/>
          <p14:tracePt t="23790" x="2217738" y="4749800"/>
          <p14:tracePt t="23799" x="2209800" y="4716463"/>
          <p14:tracePt t="23806" x="2209800" y="4683125"/>
          <p14:tracePt t="23814" x="2200275" y="4657725"/>
          <p14:tracePt t="23821" x="2192338" y="4630738"/>
          <p14:tracePt t="23829" x="2192338" y="4605338"/>
          <p14:tracePt t="23837" x="2192338" y="4579938"/>
          <p14:tracePt t="23845" x="2192338" y="4546600"/>
          <p14:tracePt t="23853" x="2192338" y="4529138"/>
          <p14:tracePt t="23861" x="2192338" y="4513263"/>
          <p14:tracePt t="23869" x="2192338" y="4495800"/>
          <p14:tracePt t="23879" x="2200275" y="4486275"/>
          <p14:tracePt t="23884" x="2217738" y="4470400"/>
          <p14:tracePt t="23893" x="2235200" y="4452938"/>
          <p14:tracePt t="23902" x="2260600" y="4435475"/>
          <p14:tracePt t="23912" x="2286000" y="4419600"/>
          <p14:tracePt t="23919" x="2311400" y="4410075"/>
          <p14:tracePt t="23927" x="2344738" y="4402138"/>
          <p14:tracePt t="23934" x="2379663" y="4394200"/>
          <p14:tracePt t="23942" x="2405063" y="4394200"/>
          <p14:tracePt t="23951" x="2413000" y="4394200"/>
          <p14:tracePt t="23959" x="2430463" y="4394200"/>
          <p14:tracePt t="23969" x="2447925" y="4402138"/>
          <p14:tracePt t="23986" x="2455863" y="4427538"/>
          <p14:tracePt t="23994" x="2463800" y="4445000"/>
          <p14:tracePt t="24002" x="2473325" y="4460875"/>
          <p14:tracePt t="24011" x="2481263" y="4486275"/>
          <p14:tracePt t="24019" x="2489200" y="4503738"/>
          <p14:tracePt t="24028" x="2489200" y="4529138"/>
          <p14:tracePt t="24035" x="2489200" y="4564063"/>
          <p14:tracePt t="24044" x="2498725" y="4597400"/>
          <p14:tracePt t="24051" x="2498725" y="4657725"/>
          <p14:tracePt t="24060" x="2498725" y="4683125"/>
          <p14:tracePt t="24067" x="2498725" y="4716463"/>
          <p14:tracePt t="24075" x="2498725" y="4749800"/>
          <p14:tracePt t="24083" x="2498725" y="4767263"/>
          <p14:tracePt t="24097" x="2498725" y="4802188"/>
          <p14:tracePt t="24103" x="2498725" y="4843463"/>
          <p14:tracePt t="24112" x="2498725" y="4868863"/>
          <p14:tracePt t="24118" x="2498725" y="4886325"/>
          <p14:tracePt t="24127" x="2498725" y="4911725"/>
          <p14:tracePt t="24134" x="2498725" y="4946650"/>
          <p14:tracePt t="24143" x="2498725" y="4972050"/>
          <p14:tracePt t="24150" x="2506663" y="4997450"/>
          <p14:tracePt t="24158" x="2506663" y="5030788"/>
          <p14:tracePt t="24168" x="2506663" y="5064125"/>
          <p14:tracePt t="24174" x="2516188" y="5091113"/>
          <p14:tracePt t="24191" x="2524125" y="5116513"/>
          <p14:tracePt t="24192" x="2532063" y="5149850"/>
          <p14:tracePt t="24200" x="2532063" y="5175250"/>
          <p14:tracePt t="24208" x="2541588" y="5200650"/>
          <p14:tracePt t="24216" x="2541588" y="5208588"/>
          <p14:tracePt t="24224" x="2549525" y="5226050"/>
          <p14:tracePt t="24232" x="2549525" y="5235575"/>
          <p14:tracePt t="24240" x="2557463" y="5243513"/>
          <p14:tracePt t="24249" x="2566988" y="5260975"/>
          <p14:tracePt t="24260" x="2566988" y="5268913"/>
          <p14:tracePt t="24269" x="2574925" y="5276850"/>
          <p14:tracePt t="24352" x="2582863" y="5276850"/>
          <p14:tracePt t="24368" x="2600325" y="5276850"/>
          <p14:tracePt t="24389" x="2617788" y="5268913"/>
          <p14:tracePt t="24398" x="2625725" y="5260975"/>
          <p14:tracePt t="24406" x="2625725" y="5251450"/>
          <p14:tracePt t="24414" x="2643188" y="5243513"/>
          <p14:tracePt t="24423" x="2651125" y="5235575"/>
          <p14:tracePt t="24429" x="2660650" y="5226050"/>
          <p14:tracePt t="24437" x="2660650" y="5218113"/>
          <p14:tracePt t="24444" x="2676525" y="5200650"/>
          <p14:tracePt t="24453" x="2686050" y="5192713"/>
          <p14:tracePt t="24461" x="2693988" y="5175250"/>
          <p14:tracePt t="24471" x="2693988" y="5167313"/>
          <p14:tracePt t="24479" x="2711450" y="5157788"/>
          <p14:tracePt t="24490" x="2711450" y="5141913"/>
          <p14:tracePt t="24499" x="2727325" y="5124450"/>
          <p14:tracePt t="24507" x="2727325" y="5106988"/>
          <p14:tracePt t="24523" x="2736850" y="5099050"/>
          <p14:tracePt t="24531" x="2744788" y="5091113"/>
          <p14:tracePt t="24546" x="2752725" y="5091113"/>
          <p14:tracePt t="24562" x="2752725" y="5081588"/>
          <p14:tracePt t="24570" x="2762250" y="5073650"/>
          <p14:tracePt t="24578" x="2778125" y="5064125"/>
          <p14:tracePt t="24586" x="2787650" y="5056188"/>
          <p14:tracePt t="24594" x="2795588" y="5048250"/>
          <p14:tracePt t="24602" x="2820988" y="5048250"/>
          <p14:tracePt t="24610" x="2830513" y="5038725"/>
          <p14:tracePt t="24618" x="2855913" y="5030788"/>
          <p14:tracePt t="24626" x="2871788" y="5022850"/>
          <p14:tracePt t="24634" x="2881313" y="5022850"/>
          <p14:tracePt t="24643" x="2906713" y="5013325"/>
          <p14:tracePt t="24650" x="2922588" y="5013325"/>
          <p14:tracePt t="24659" x="2932113" y="5005388"/>
          <p14:tracePt t="24667" x="2957513" y="5005388"/>
          <p14:tracePt t="24675" x="2974975" y="5005388"/>
          <p14:tracePt t="24695" x="2982913" y="5005388"/>
          <p14:tracePt t="24703" x="3000375" y="5005388"/>
          <p14:tracePt t="24719" x="3016250" y="5013325"/>
          <p14:tracePt t="24727" x="3025775" y="5022850"/>
          <p14:tracePt t="24735" x="3033713" y="5030788"/>
          <p14:tracePt t="24745" x="3051175" y="5048250"/>
          <p14:tracePt t="24751" x="3067050" y="5064125"/>
          <p14:tracePt t="24761" x="3094038" y="5091113"/>
          <p14:tracePt t="24769" x="3101975" y="5116513"/>
          <p14:tracePt t="24777" x="3135313" y="5149850"/>
          <p14:tracePt t="24785" x="3152775" y="5175250"/>
          <p14:tracePt t="24792" x="3178175" y="5192713"/>
          <p14:tracePt t="24800" x="3211513" y="5235575"/>
          <p14:tracePt t="24808" x="3246438" y="5268913"/>
          <p14:tracePt t="24816" x="3289300" y="5337175"/>
          <p14:tracePt t="24824" x="3314700" y="5370513"/>
          <p14:tracePt t="24832" x="3348038" y="5413375"/>
          <p14:tracePt t="24840" x="3365500" y="5446713"/>
          <p14:tracePt t="24848" x="3390900" y="5481638"/>
          <p14:tracePt t="24857" x="3416300" y="5514975"/>
          <p14:tracePt t="24864" x="3441700" y="5557838"/>
          <p14:tracePt t="24873" x="3475038" y="5600700"/>
          <p14:tracePt t="24883" x="3492500" y="5626100"/>
          <p14:tracePt t="24893" x="3517900" y="5676900"/>
          <p14:tracePt t="24901" x="3552825" y="5727700"/>
          <p14:tracePt t="24909" x="3578225" y="5761038"/>
          <p14:tracePt t="24917" x="3603625" y="5795963"/>
          <p14:tracePt t="24926" x="3619500" y="5821363"/>
          <p14:tracePt t="24933" x="3636963" y="5846763"/>
          <p14:tracePt t="24942" x="3662363" y="5889625"/>
          <p14:tracePt t="24949" x="3679825" y="5915025"/>
          <p14:tracePt t="24959" x="3697288" y="5940425"/>
          <p14:tracePt t="24965" x="3705225" y="5957888"/>
          <p14:tracePt t="24973" x="3713163" y="5973763"/>
          <p14:tracePt t="24982" x="3722688" y="5983288"/>
          <p14:tracePt t="24992" x="3730625" y="5999163"/>
          <p14:tracePt t="24996" x="3748088" y="6016625"/>
          <p14:tracePt t="25006" x="3763963" y="6049963"/>
          <p14:tracePt t="25012" x="3773488" y="6067425"/>
          <p14:tracePt t="25020" x="3781425" y="6092825"/>
          <p14:tracePt t="25030" x="3781425" y="6102350"/>
          <p14:tracePt t="25038" x="3790950" y="6118225"/>
          <p14:tracePt t="25046" x="3798888" y="6127750"/>
          <p14:tracePt t="25362" x="3790950" y="6127750"/>
          <p14:tracePt t="25377" x="3781425" y="6118225"/>
          <p14:tracePt t="25385" x="3773488" y="6118225"/>
          <p14:tracePt t="25393" x="3763963" y="6110288"/>
          <p14:tracePt t="25401" x="3756025" y="6084888"/>
          <p14:tracePt t="25415" x="3738563" y="6067425"/>
          <p14:tracePt t="25421" x="3722688" y="6016625"/>
          <p14:tracePt t="25431" x="3713163" y="5965825"/>
          <p14:tracePt t="25443" x="3705225" y="5905500"/>
          <p14:tracePt t="25449" x="3705225" y="5854700"/>
          <p14:tracePt t="25458" x="3705225" y="5770563"/>
          <p14:tracePt t="25465" x="3705225" y="5694363"/>
          <p14:tracePt t="25473" x="3705225" y="5565775"/>
          <p14:tracePt t="25481" x="3705225" y="5430838"/>
          <p14:tracePt t="25488" x="3705225" y="5311775"/>
          <p14:tracePt t="25496" x="3730625" y="5157788"/>
          <p14:tracePt t="25505" x="3738563" y="5056188"/>
          <p14:tracePt t="25512" x="3773488" y="4937125"/>
          <p14:tracePt t="25521" x="3798888" y="4775200"/>
          <p14:tracePt t="25530" x="3806825" y="4708525"/>
          <p14:tracePt t="25536" x="3849688" y="4589463"/>
          <p14:tracePt t="25546" x="3883025" y="4503738"/>
          <p14:tracePt t="25552" x="3900488" y="4427538"/>
          <p14:tracePt t="25561" x="3917950" y="4368800"/>
          <p14:tracePt t="25568" x="3943350" y="4291013"/>
          <p14:tracePt t="25576" x="3960813" y="4214813"/>
          <p14:tracePt t="25586" x="3986213" y="4164013"/>
          <p14:tracePt t="25592" x="4002088" y="4121150"/>
          <p14:tracePt t="25602" x="4019550" y="4070350"/>
          <p14:tracePt t="25608" x="4037013" y="4037013"/>
          <p14:tracePt t="25618" x="4052888" y="4011613"/>
          <p14:tracePt t="25626" x="4070350" y="3994150"/>
          <p14:tracePt t="25634" x="4079875" y="3976688"/>
          <p14:tracePt t="25642" x="4095750" y="3943350"/>
          <p14:tracePt t="25650" x="4113213" y="3925888"/>
          <p14:tracePt t="25658" x="4121150" y="3900488"/>
          <p14:tracePt t="25667" x="4121150" y="3883025"/>
          <p14:tracePt t="25684" x="4130675" y="3875088"/>
          <p14:tracePt t="25692" x="4130675" y="3867150"/>
          <p14:tracePt t="25708" x="4138613" y="3867150"/>
          <p14:tracePt t="25719" x="4138613" y="3857625"/>
          <p14:tracePt t="25727" x="4146550" y="3832225"/>
          <p14:tracePt t="25735" x="4146550" y="3824288"/>
          <p14:tracePt t="25743" x="4156075" y="3806825"/>
          <p14:tracePt t="25751" x="4156075" y="3798888"/>
          <p14:tracePt t="25758" x="4156075" y="3790950"/>
          <p14:tracePt t="25767" x="4164013" y="3773488"/>
          <p14:tracePt t="25774" x="4164013" y="3763963"/>
          <p14:tracePt t="25783" x="4171950" y="3763963"/>
          <p14:tracePt t="25790" x="4171950" y="3756025"/>
          <p14:tracePt t="25800" x="4171950" y="3748088"/>
          <p14:tracePt t="25816" x="4181475" y="3748088"/>
          <p14:tracePt t="25831" x="4181475" y="3738563"/>
          <p14:tracePt t="25847" x="4181475" y="3730625"/>
          <p14:tracePt t="25863" x="4181475" y="3722688"/>
          <p14:tracePt t="25906" x="4189413" y="3713163"/>
          <p14:tracePt t="25973" x="4197350" y="3705225"/>
          <p14:tracePt t="26020" x="4197350" y="3697288"/>
          <p14:tracePt t="26028" x="4206875" y="3697288"/>
          <p14:tracePt t="26036" x="4206875" y="3687763"/>
          <p14:tracePt t="26052" x="4206875" y="3679825"/>
          <p14:tracePt t="26061" x="4214813" y="3679825"/>
          <p14:tracePt t="26215" x="4206875" y="3679825"/>
          <p14:tracePt t="26222" x="4206875" y="3671888"/>
          <p14:tracePt t="26231" x="4197350" y="3671888"/>
          <p14:tracePt t="26238" x="4189413" y="3671888"/>
          <p14:tracePt t="26247" x="4181475" y="3662363"/>
          <p14:tracePt t="26255" x="4171950" y="3662363"/>
          <p14:tracePt t="26262" x="4164013" y="3662363"/>
          <p14:tracePt t="26270" x="4156075" y="3662363"/>
          <p14:tracePt t="26278" x="4138613" y="3662363"/>
          <p14:tracePt t="26286" x="4130675" y="3662363"/>
          <p14:tracePt t="26294" x="4105275" y="3654425"/>
          <p14:tracePt t="26303" x="4079875" y="3654425"/>
          <p14:tracePt t="26311" x="4070350" y="3654425"/>
          <p14:tracePt t="26319" x="4052888" y="3654425"/>
          <p14:tracePt t="26327" x="4027488" y="3654425"/>
          <p14:tracePt t="26334" x="4011613" y="3654425"/>
          <p14:tracePt t="26342" x="3976688" y="3654425"/>
          <p14:tracePt t="26351" x="3960813" y="3654425"/>
          <p14:tracePt t="26358" x="3943350" y="3654425"/>
          <p14:tracePt t="26366" x="3917950" y="3654425"/>
          <p14:tracePt t="26374" x="3900488" y="3654425"/>
          <p14:tracePt t="26391" x="3883025" y="3654425"/>
          <p14:tracePt t="26402" x="3875088" y="3654425"/>
          <p14:tracePt t="26407" x="3867150" y="3654425"/>
          <p14:tracePt t="26416" x="3849688" y="3654425"/>
          <p14:tracePt t="26423" x="3849688" y="3662363"/>
          <p14:tracePt t="26435" x="3832225" y="3662363"/>
          <p14:tracePt t="26444" x="3824288" y="3662363"/>
          <p14:tracePt t="26450" x="3806825" y="3662363"/>
          <p14:tracePt t="26460" x="3798888" y="3662363"/>
          <p14:tracePt t="26466" x="3790950" y="3671888"/>
          <p14:tracePt t="26476" x="3763963" y="3671888"/>
          <p14:tracePt t="26484" x="3748088" y="3679825"/>
          <p14:tracePt t="26492" x="3738563" y="3687763"/>
          <p14:tracePt t="26500" x="3713163" y="3697288"/>
          <p14:tracePt t="26508" x="3687763" y="3705225"/>
          <p14:tracePt t="26516" x="3671888" y="3713163"/>
          <p14:tracePt t="26524" x="3654425" y="3722688"/>
          <p14:tracePt t="26532" x="3636963" y="3722688"/>
          <p14:tracePt t="26540" x="3611563" y="3730625"/>
          <p14:tracePt t="26548" x="3603625" y="3738563"/>
          <p14:tracePt t="26556" x="3586163" y="3748088"/>
          <p14:tracePt t="26564" x="3568700" y="3763963"/>
          <p14:tracePt t="26573" x="3543300" y="3781425"/>
          <p14:tracePt t="26581" x="3517900" y="3790950"/>
          <p14:tracePt t="26588" x="3509963" y="3798888"/>
          <p14:tracePt t="26596" x="3492500" y="3816350"/>
          <p14:tracePt t="26605" x="3475038" y="3824288"/>
          <p14:tracePt t="26612" x="3449638" y="3841750"/>
          <p14:tracePt t="26621" x="3441700" y="3867150"/>
          <p14:tracePt t="26632" x="3416300" y="3883025"/>
          <p14:tracePt t="26640" x="3398838" y="3900488"/>
          <p14:tracePt t="26648" x="3373438" y="3925888"/>
          <p14:tracePt t="26656" x="3355975" y="3943350"/>
          <p14:tracePt t="26664" x="3340100" y="3968750"/>
          <p14:tracePt t="26672" x="3322638" y="3994150"/>
          <p14:tracePt t="26681" x="3314700" y="4002088"/>
          <p14:tracePt t="26689" x="3297238" y="4011613"/>
          <p14:tracePt t="26697" x="3279775" y="4027488"/>
          <p14:tracePt t="26706" x="3271838" y="4037013"/>
          <p14:tracePt t="26721" x="3263900" y="4044950"/>
          <p14:tracePt t="26734" x="3254375" y="4052888"/>
          <p14:tracePt t="26737" x="3254375" y="4062413"/>
          <p14:tracePt t="26753" x="3246438" y="4062413"/>
          <p14:tracePt t="26764" x="3238500" y="4070350"/>
          <p14:tracePt t="26779" x="3238500" y="4079875"/>
          <p14:tracePt t="26786" x="3228975" y="4079875"/>
          <p14:tracePt t="26795" x="3221038" y="4087813"/>
          <p14:tracePt t="26811" x="3211513" y="4095750"/>
          <p14:tracePt t="26819" x="3211513" y="4105275"/>
          <p14:tracePt t="26827" x="3203575" y="4105275"/>
          <p14:tracePt t="26837" x="3195638" y="4113213"/>
          <p14:tracePt t="26849" x="3195638" y="4121150"/>
          <p14:tracePt t="26855" x="3170238" y="4138613"/>
          <p14:tracePt t="26864" x="3152775" y="4156075"/>
          <p14:tracePt t="26871" x="3127375" y="4181475"/>
          <p14:tracePt t="26879" x="3109913" y="4197350"/>
          <p14:tracePt t="26886" x="3094038" y="4206875"/>
          <p14:tracePt t="26894" x="3059113" y="4249738"/>
          <p14:tracePt t="26903" x="3025775" y="4283075"/>
          <p14:tracePt t="26911" x="2974975" y="4333875"/>
          <p14:tracePt t="26919" x="2906713" y="4402138"/>
          <p14:tracePt t="26927" x="2871788" y="4435475"/>
          <p14:tracePt t="26940" x="2855913" y="4460875"/>
          <p14:tracePt t="26947" x="2820988" y="4503738"/>
          <p14:tracePt t="26955" x="2778125" y="4554538"/>
          <p14:tracePt t="26964" x="2762250" y="4572000"/>
          <p14:tracePt t="26970" x="2736850" y="4597400"/>
          <p14:tracePt t="26979" x="2719388" y="4622800"/>
          <p14:tracePt t="26987" x="2701925" y="4648200"/>
          <p14:tracePt t="26994" x="2693988" y="4673600"/>
          <p14:tracePt t="27002" x="2686050" y="4683125"/>
          <p14:tracePt t="27010" x="2676525" y="4699000"/>
          <p14:tracePt t="27020" x="2668588" y="4716463"/>
          <p14:tracePt t="27028" x="2660650" y="4733925"/>
          <p14:tracePt t="27036" x="2643188" y="4741863"/>
          <p14:tracePt t="27044" x="2633663" y="4767263"/>
          <p14:tracePt t="27052" x="2625725" y="4784725"/>
          <p14:tracePt t="27060" x="2608263" y="4792663"/>
          <p14:tracePt t="27068" x="2592388" y="4810125"/>
          <p14:tracePt t="27076" x="2582863" y="4818063"/>
          <p14:tracePt t="27084" x="2574925" y="4835525"/>
          <p14:tracePt t="27093" x="2566988" y="4843463"/>
          <p14:tracePt t="27104" x="2557463" y="4852988"/>
          <p14:tracePt t="27109" x="2557463" y="4860925"/>
          <p14:tracePt t="27117" x="2549525" y="4860925"/>
          <p14:tracePt t="27124" x="2549525" y="4868863"/>
          <p14:tracePt t="27140" x="2541588" y="4868863"/>
          <p14:tracePt t="27260" x="2549525" y="4868863"/>
          <p14:tracePt t="27268" x="2549525" y="4852988"/>
          <p14:tracePt t="27276" x="2549525" y="4843463"/>
          <p14:tracePt t="27286" x="2557463" y="4818063"/>
          <p14:tracePt t="27292" x="2566988" y="4792663"/>
          <p14:tracePt t="27301" x="2574925" y="4767263"/>
          <p14:tracePt t="27308" x="2582863" y="4749800"/>
          <p14:tracePt t="27318" x="2592388" y="4716463"/>
          <p14:tracePt t="27326" x="2600325" y="4691063"/>
          <p14:tracePt t="27334" x="2608263" y="4665663"/>
          <p14:tracePt t="27342" x="2617788" y="4648200"/>
          <p14:tracePt t="27350" x="2617788" y="4622800"/>
          <p14:tracePt t="27358" x="2625725" y="4605338"/>
          <p14:tracePt t="27366" x="2633663" y="4589463"/>
          <p14:tracePt t="27374" x="2633663" y="4579938"/>
          <p14:tracePt t="27382" x="2643188" y="4564063"/>
          <p14:tracePt t="27390" x="2643188" y="4546600"/>
          <p14:tracePt t="27406" x="2651125" y="4538663"/>
          <p14:tracePt t="27414" x="2660650" y="4521200"/>
          <p14:tracePt t="27422" x="2676525" y="4513263"/>
          <p14:tracePt t="27430" x="2686050" y="4503738"/>
          <p14:tracePt t="27442" x="2701925" y="4470400"/>
          <p14:tracePt t="27450" x="2719388" y="4460875"/>
          <p14:tracePt t="27458" x="2736850" y="4445000"/>
          <p14:tracePt t="27466" x="2736850" y="4435475"/>
          <p14:tracePt t="27474" x="2744788" y="4427538"/>
          <p14:tracePt t="27482" x="2762250" y="4419600"/>
          <p14:tracePt t="27491" x="2770188" y="4410075"/>
          <p14:tracePt t="27508" x="2778125" y="4402138"/>
          <p14:tracePt t="27514" x="2787650" y="4402138"/>
          <p14:tracePt t="27529" x="2787650" y="4394200"/>
          <p14:tracePt t="27534" x="2795588" y="4394200"/>
          <p14:tracePt t="27556" x="2805113" y="4394200"/>
          <p14:tracePt t="27579" x="2813050" y="4394200"/>
          <p14:tracePt t="27597" x="2820988" y="4402138"/>
          <p14:tracePt t="27603" x="2830513" y="4410075"/>
          <p14:tracePt t="27613" x="2838450" y="4427538"/>
          <p14:tracePt t="27618" x="2846388" y="4445000"/>
          <p14:tracePt t="27629" x="2846388" y="4452938"/>
          <p14:tracePt t="27637" x="2855913" y="4478338"/>
          <p14:tracePt t="27644" x="2863850" y="4495800"/>
          <p14:tracePt t="27656" x="2881313" y="4529138"/>
          <p14:tracePt t="27666" x="2889250" y="4554538"/>
          <p14:tracePt t="27672" x="2906713" y="4597400"/>
          <p14:tracePt t="27680" x="2914650" y="4640263"/>
          <p14:tracePt t="27688" x="2932113" y="4673600"/>
          <p14:tracePt t="27696" x="2957513" y="4724400"/>
          <p14:tracePt t="27704" x="2965450" y="4759325"/>
          <p14:tracePt t="27712" x="2974975" y="4802188"/>
          <p14:tracePt t="27720" x="2990850" y="4835525"/>
          <p14:tracePt t="27728" x="3000375" y="4868863"/>
          <p14:tracePt t="27736" x="3008313" y="4903788"/>
          <p14:tracePt t="27744" x="3025775" y="4937125"/>
          <p14:tracePt t="27753" x="3041650" y="4987925"/>
          <p14:tracePt t="27761" x="3059113" y="5022850"/>
          <p14:tracePt t="27769" x="3067050" y="5056188"/>
          <p14:tracePt t="27777" x="3084513" y="5091113"/>
          <p14:tracePt t="27785" x="3101975" y="5124450"/>
          <p14:tracePt t="27792" x="3119438" y="5175250"/>
          <p14:tracePt t="27800" x="3135313" y="5208588"/>
          <p14:tracePt t="27808" x="3152775" y="5243513"/>
          <p14:tracePt t="27816" x="3186113" y="5276850"/>
          <p14:tracePt t="27824" x="3203575" y="5302250"/>
          <p14:tracePt t="27832" x="3221038" y="5345113"/>
          <p14:tracePt t="27848" x="3263900" y="5395913"/>
          <p14:tracePt t="27858" x="3322638" y="5481638"/>
          <p14:tracePt t="27869" x="3340100" y="5507038"/>
          <p14:tracePt t="27877" x="3398838" y="5549900"/>
          <p14:tracePt t="27889" x="3424238" y="5565775"/>
          <p14:tracePt t="27895" x="3441700" y="5583238"/>
          <p14:tracePt t="27905" x="3467100" y="5600700"/>
          <p14:tracePt t="27911" x="3509963" y="5616575"/>
          <p14:tracePt t="27921" x="3535363" y="5626100"/>
          <p14:tracePt t="27927" x="3552825" y="5634038"/>
          <p14:tracePt t="27935" x="3586163" y="5641975"/>
          <p14:tracePt t="27943" x="3611563" y="5651500"/>
          <p14:tracePt t="27952" x="3646488" y="5659438"/>
          <p14:tracePt t="27958" x="3679825" y="5668963"/>
          <p14:tracePt t="27970" x="3705225" y="5668963"/>
          <p14:tracePt t="27978" x="3738563" y="5668963"/>
          <p14:tracePt t="27987" x="3763963" y="5668963"/>
          <p14:tracePt t="27994" x="3790950" y="5668963"/>
          <p14:tracePt t="28003" x="3806825" y="5668963"/>
          <p14:tracePt t="28010" x="3841750" y="5668963"/>
          <p14:tracePt t="28019" x="3867150" y="5668963"/>
          <p14:tracePt t="28026" x="3892550" y="5659438"/>
          <p14:tracePt t="28034" x="3917950" y="5641975"/>
          <p14:tracePt t="28042" x="3943350" y="5626100"/>
          <p14:tracePt t="28050" x="3968750" y="5608638"/>
          <p14:tracePt t="28058" x="3994150" y="5591175"/>
          <p14:tracePt t="28066" x="4027488" y="5575300"/>
          <p14:tracePt t="28074" x="4052888" y="5549900"/>
          <p14:tracePt t="28082" x="4070350" y="5532438"/>
          <p14:tracePt t="28090" x="4121150" y="5497513"/>
          <p14:tracePt t="28098" x="4138613" y="5481638"/>
          <p14:tracePt t="28106" x="4164013" y="5456238"/>
          <p14:tracePt t="28114" x="4206875" y="5421313"/>
          <p14:tracePt t="28122" x="4224338" y="5395913"/>
          <p14:tracePt t="28131" x="4249738" y="5370513"/>
          <p14:tracePt t="28141" x="4275138" y="5353050"/>
          <p14:tracePt t="28147" x="4300538" y="5327650"/>
          <p14:tracePt t="28157" x="4325938" y="5302250"/>
          <p14:tracePt t="28166" x="4351338" y="5286375"/>
          <p14:tracePt t="28177" x="4376738" y="5268913"/>
          <p14:tracePt t="28185" x="4435475" y="5200650"/>
          <p14:tracePt t="28195" x="4452938" y="5192713"/>
          <p14:tracePt t="28201" x="4470400" y="5183188"/>
          <p14:tracePt t="28208" x="4486275" y="5167313"/>
          <p14:tracePt t="28217" x="4495800" y="5157788"/>
          <p14:tracePt t="28224" x="4513263" y="5149850"/>
          <p14:tracePt t="28233" x="4521200" y="5141913"/>
          <p14:tracePt t="28241" x="4529138" y="5132388"/>
          <p14:tracePt t="28249" x="4546600" y="5124450"/>
          <p14:tracePt t="28258" x="4554538" y="5124450"/>
          <p14:tracePt t="28264" x="4564063" y="5106988"/>
          <p14:tracePt t="28277" x="4572000" y="5106988"/>
          <p14:tracePt t="28285" x="4589463" y="5099050"/>
          <p14:tracePt t="28294" x="4605338" y="5091113"/>
          <p14:tracePt t="28301" x="4622800" y="5081588"/>
          <p14:tracePt t="28309" x="4630738" y="5081588"/>
          <p14:tracePt t="28326" x="4648200" y="5081588"/>
          <p14:tracePt t="28333" x="4657725" y="5081588"/>
          <p14:tracePt t="28348" x="4665663" y="5081588"/>
          <p14:tracePt t="28356" x="4673600" y="5091113"/>
          <p14:tracePt t="28364" x="4683125" y="5099050"/>
          <p14:tracePt t="28373" x="4699000" y="5106988"/>
          <p14:tracePt t="28381" x="4708525" y="5116513"/>
          <p14:tracePt t="28389" x="4716463" y="5124450"/>
          <p14:tracePt t="28397" x="4733925" y="5132388"/>
          <p14:tracePt t="28407" x="4759325" y="5141913"/>
          <p14:tracePt t="28413" x="4792663" y="5149850"/>
          <p14:tracePt t="28421" x="4810125" y="5157788"/>
          <p14:tracePt t="28429" x="4835525" y="5157788"/>
          <p14:tracePt t="28442" x="4860925" y="5157788"/>
          <p14:tracePt t="28445" x="4903788" y="5157788"/>
          <p14:tracePt t="28455" x="4937125" y="5157788"/>
          <p14:tracePt t="28461" x="4972050" y="5141913"/>
          <p14:tracePt t="28471" x="5005388" y="5132388"/>
          <p14:tracePt t="28482" x="5022850" y="5124450"/>
          <p14:tracePt t="28490" x="5048250" y="5106988"/>
          <p14:tracePt t="28499" x="5064125" y="5091113"/>
          <p14:tracePt t="28508" x="5081588" y="5081588"/>
          <p14:tracePt t="28514" x="5081588" y="5073650"/>
          <p14:tracePt t="28531" x="5091113" y="5073650"/>
          <p14:tracePt t="28546" x="5091113" y="5064125"/>
          <p14:tracePt t="28652" x="5091113" y="5081588"/>
          <p14:tracePt t="28659" x="5091113" y="5106988"/>
          <p14:tracePt t="28668" x="5091113" y="5124450"/>
          <p14:tracePt t="28674" x="5091113" y="5183188"/>
          <p14:tracePt t="28682" x="5091113" y="5218113"/>
          <p14:tracePt t="28690" x="5091113" y="5260975"/>
          <p14:tracePt t="28699" x="5081588" y="5302250"/>
          <p14:tracePt t="28708" x="5073650" y="5362575"/>
          <p14:tracePt t="28715" x="5073650" y="5421313"/>
          <p14:tracePt t="28725" x="5064125" y="5464175"/>
          <p14:tracePt t="28731" x="5064125" y="5507038"/>
          <p14:tracePt t="28742" x="5064125" y="5557838"/>
          <p14:tracePt t="28746" x="5064125" y="5626100"/>
          <p14:tracePt t="28756" x="5064125" y="5659438"/>
          <p14:tracePt t="28764" x="5064125" y="5684838"/>
          <p14:tracePt t="28773" x="5064125" y="5727700"/>
          <p14:tracePt t="28780" x="5064125" y="5761038"/>
          <p14:tracePt t="28789" x="5064125" y="5795963"/>
          <p14:tracePt t="28796" x="5064125" y="5821363"/>
          <p14:tracePt t="28805" x="5064125" y="5846763"/>
          <p14:tracePt t="28812" x="5064125" y="5872163"/>
          <p14:tracePt t="28820" x="5064125" y="5915025"/>
          <p14:tracePt t="28829" x="5073650" y="5940425"/>
          <p14:tracePt t="28836" x="5073650" y="5965825"/>
          <p14:tracePt t="28844" x="5081588" y="5991225"/>
          <p14:tracePt t="28852" x="5081588" y="6024563"/>
          <p14:tracePt t="28861" x="5091113" y="6049963"/>
          <p14:tracePt t="28869" x="5091113" y="6076950"/>
          <p14:tracePt t="28877" x="5099050" y="6084888"/>
          <p14:tracePt t="28885" x="5099050" y="6102350"/>
          <p14:tracePt t="28894" x="5106988" y="6127750"/>
          <p14:tracePt t="28901" x="5106988" y="6135688"/>
          <p14:tracePt t="28908" x="5116513" y="6153150"/>
          <p14:tracePt t="28916" x="5116513" y="6169025"/>
          <p14:tracePt t="28932" x="5116513" y="6178550"/>
          <p14:tracePt t="28944" x="5124450" y="6186488"/>
          <p14:tracePt t="29032" x="5116513" y="6186488"/>
          <p14:tracePt t="29042" x="5116513" y="6169025"/>
          <p14:tracePt t="29051" x="5099050" y="6153150"/>
          <p14:tracePt t="29058" x="5073650" y="6127750"/>
          <p14:tracePt t="29067" x="5056188" y="6092825"/>
          <p14:tracePt t="29074" x="5030788" y="6067425"/>
          <p14:tracePt t="29082" x="4997450" y="6016625"/>
          <p14:tracePt t="29090" x="4962525" y="5965825"/>
          <p14:tracePt t="29098" x="4903788" y="5897563"/>
          <p14:tracePt t="29106" x="4860925" y="5846763"/>
          <p14:tracePt t="29114" x="4767263" y="5753100"/>
          <p14:tracePt t="29123" x="4716463" y="5702300"/>
          <p14:tracePt t="29130" x="4657725" y="5651500"/>
          <p14:tracePt t="29138" x="4572000" y="5591175"/>
          <p14:tracePt t="29146" x="4452938" y="5524500"/>
          <p14:tracePt t="29155" x="4376738" y="5464175"/>
          <p14:tracePt t="29162" x="4300538" y="5413375"/>
          <p14:tracePt t="29170" x="4224338" y="5345113"/>
          <p14:tracePt t="29178" x="4156075" y="5286375"/>
          <p14:tracePt t="29186" x="4079875" y="5218113"/>
          <p14:tracePt t="29194" x="4019550" y="5157788"/>
          <p14:tracePt t="29202" x="3968750" y="5091113"/>
          <p14:tracePt t="29210" x="3925888" y="5038725"/>
          <p14:tracePt t="29218" x="3900488" y="4987925"/>
          <p14:tracePt t="29226" x="3867150" y="4929188"/>
          <p14:tracePt t="29234" x="3832225" y="4878388"/>
          <p14:tracePt t="29242" x="3806825" y="4802188"/>
          <p14:tracePt t="29253" x="3773488" y="4724400"/>
          <p14:tracePt t="29258" x="3748088" y="4665663"/>
          <p14:tracePt t="29268" x="3738563" y="4630738"/>
          <p14:tracePt t="29274" x="3730625" y="4597400"/>
          <p14:tracePt t="29282" x="3730625" y="4572000"/>
          <p14:tracePt t="29292" x="3730625" y="4564063"/>
          <p14:tracePt t="29299" x="3730625" y="4538663"/>
          <p14:tracePt t="29309" x="3730625" y="4521200"/>
          <p14:tracePt t="29315" x="3730625" y="4513263"/>
          <p14:tracePt t="29324" x="3730625" y="4503738"/>
          <p14:tracePt t="29331" x="3730625" y="4495800"/>
          <p14:tracePt t="29340" x="3730625" y="4486275"/>
          <p14:tracePt t="29349" x="3730625" y="4470400"/>
          <p14:tracePt t="29372" x="3730625" y="4460875"/>
          <p14:tracePt t="29381" x="3730625" y="4452938"/>
          <p14:tracePt t="29390" x="3748088" y="4445000"/>
          <p14:tracePt t="29396" x="3756025" y="4445000"/>
          <p14:tracePt t="29407" x="3790950" y="4427538"/>
          <p14:tracePt t="29412" x="3841750" y="4402138"/>
          <p14:tracePt t="29422" x="3900488" y="4394200"/>
          <p14:tracePt t="29428" x="3960813" y="4376738"/>
          <p14:tracePt t="29436" x="4019550" y="4368800"/>
          <p14:tracePt t="29444" x="4121150" y="4341813"/>
          <p14:tracePt t="29452" x="4224338" y="4316413"/>
          <p14:tracePt t="29460" x="4283075" y="4308475"/>
          <p14:tracePt t="29468" x="4384675" y="4291013"/>
          <p14:tracePt t="29476" x="4486275" y="4265613"/>
          <p14:tracePt t="29484" x="4614863" y="4214813"/>
          <p14:tracePt t="29494" x="4708525" y="4197350"/>
          <p14:tracePt t="29500" x="4792663" y="4171950"/>
          <p14:tracePt t="29508" x="4954588" y="4138613"/>
          <p14:tracePt t="29516" x="5056188" y="4113213"/>
          <p14:tracePt t="29524" x="5149850" y="4087813"/>
          <p14:tracePt t="29532" x="5294313" y="4044950"/>
          <p14:tracePt t="29540" x="5413375" y="4011613"/>
          <p14:tracePt t="29548" x="5489575" y="3976688"/>
          <p14:tracePt t="29556" x="5575300" y="3943350"/>
          <p14:tracePt t="29564" x="5626100" y="3908425"/>
          <p14:tracePt t="29574" x="5684838" y="3883025"/>
          <p14:tracePt t="29580" x="5727700" y="3849688"/>
          <p14:tracePt t="29590" x="5745163" y="3841750"/>
          <p14:tracePt t="29596" x="5761038" y="3832225"/>
          <p14:tracePt t="29610" x="5778500" y="3824288"/>
          <p14:tracePt t="29794" x="5770563" y="3824288"/>
          <p14:tracePt t="29808" x="5745163" y="3824288"/>
          <p14:tracePt t="29811" x="5702300" y="3824288"/>
          <p14:tracePt t="29819" x="5668963" y="3824288"/>
          <p14:tracePt t="29827" x="5591175" y="3824288"/>
          <p14:tracePt t="29835" x="5456238" y="3824288"/>
          <p14:tracePt t="29843" x="5370513" y="3824288"/>
          <p14:tracePt t="29852" x="5268913" y="3824288"/>
          <p14:tracePt t="29859" x="5167313" y="3824288"/>
          <p14:tracePt t="29867" x="5073650" y="3824288"/>
          <p14:tracePt t="29875" x="5030788" y="3824288"/>
          <p14:tracePt t="29885" x="4997450" y="3824288"/>
          <p14:tracePt t="29933" x="4997450" y="3841750"/>
          <p14:tracePt t="29941" x="5005388" y="3849688"/>
          <p14:tracePt t="29949" x="5030788" y="3875088"/>
          <p14:tracePt t="29957" x="5081588" y="3900488"/>
          <p14:tracePt t="29965" x="5157788" y="3935413"/>
          <p14:tracePt t="29974" x="5243513" y="3968750"/>
          <p14:tracePt t="29981" x="5337175" y="3994150"/>
          <p14:tracePt t="29992" x="5413375" y="4011613"/>
          <p14:tracePt t="29996" x="5565775" y="4037013"/>
          <p14:tracePt t="30006" x="5684838" y="4044950"/>
          <p14:tracePt t="30012" x="5753100" y="4062413"/>
          <p14:tracePt t="30022" x="5915025" y="4062413"/>
          <p14:tracePt t="30029" x="5965825" y="4062413"/>
          <p14:tracePt t="30039" x="6092825" y="4052888"/>
          <p14:tracePt t="30045" x="6186488" y="4044950"/>
          <p14:tracePt t="30055" x="6229350" y="4037013"/>
          <p14:tracePt t="30063" x="6288088" y="4027488"/>
          <p14:tracePt t="30069" x="6338888" y="4002088"/>
          <p14:tracePt t="30077" x="6381750" y="3994150"/>
          <p14:tracePt t="30085" x="6457950" y="3951288"/>
          <p14:tracePt t="30093" x="6518275" y="3935413"/>
          <p14:tracePt t="30101" x="6569075" y="3908425"/>
          <p14:tracePt t="30109" x="6619875" y="3883025"/>
          <p14:tracePt t="30123" x="6662738" y="3867150"/>
          <p14:tracePt t="30128" x="6705600" y="3832225"/>
          <p14:tracePt t="30138" x="6738938" y="3816350"/>
          <p14:tracePt t="30144" x="6772275" y="3798888"/>
          <p14:tracePt t="30155" x="6799263" y="3773488"/>
          <p14:tracePt t="30160" x="6832600" y="3756025"/>
          <p14:tracePt t="30170" x="6850063" y="3748088"/>
          <p14:tracePt t="30178" x="6858000" y="3738563"/>
          <p14:tracePt t="30186" x="6858000" y="3722688"/>
          <p14:tracePt t="30209" x="6858000" y="3713163"/>
          <p14:tracePt t="30212" x="6865938" y="3705225"/>
          <p14:tracePt t="30219" x="6865938" y="3697288"/>
          <p14:tracePt t="30227" x="6865938" y="3679825"/>
          <p14:tracePt t="30235" x="6865938" y="3662363"/>
          <p14:tracePt t="30243" x="6865938" y="3646488"/>
          <p14:tracePt t="30251" x="6865938" y="3619500"/>
          <p14:tracePt t="30259" x="6865938" y="3594100"/>
          <p14:tracePt t="30267" x="6850063" y="3578225"/>
          <p14:tracePt t="30275" x="6840538" y="3552825"/>
          <p14:tracePt t="30282" x="6807200" y="3517900"/>
          <p14:tracePt t="30292" x="6789738" y="3492500"/>
          <p14:tracePt t="30299" x="6756400" y="3467100"/>
          <p14:tracePt t="30308" x="6731000" y="3441700"/>
          <p14:tracePt t="30314" x="6680200" y="3408363"/>
          <p14:tracePt t="30326" x="6637338" y="3382963"/>
          <p14:tracePt t="30334" x="6338888" y="3305175"/>
          <p14:tracePt t="30342" x="6229350" y="3279775"/>
          <p14:tracePt t="30350" x="6153150" y="3271838"/>
          <p14:tracePt t="30358" x="6008688" y="3246438"/>
          <p14:tracePt t="30366" x="5872163" y="3238500"/>
          <p14:tracePt t="30374" x="5710238" y="3221038"/>
          <p14:tracePt t="30382" x="5557838" y="3221038"/>
          <p14:tracePt t="30391" x="5446713" y="3221038"/>
          <p14:tracePt t="30399" x="5294313" y="3221038"/>
          <p14:tracePt t="30409" x="5175250" y="3221038"/>
          <p14:tracePt t="30414" x="5106988" y="3221038"/>
          <p14:tracePt t="30425" x="5081588" y="3221038"/>
          <p14:tracePt t="30431" x="5056188" y="3221038"/>
          <p14:tracePt t="30441" x="5038725" y="3221038"/>
          <p14:tracePt t="30447" x="5030788" y="3221038"/>
          <p14:tracePt t="30481" x="5030788" y="3228975"/>
          <p14:tracePt t="30489" x="5022850" y="3238500"/>
          <p14:tracePt t="30497" x="5013325" y="3254375"/>
          <p14:tracePt t="30507" x="4997450" y="3271838"/>
          <p14:tracePt t="30512" x="4987925" y="3279775"/>
          <p14:tracePt t="30520" x="4979988" y="3305175"/>
          <p14:tracePt t="30528" x="4979988" y="3322638"/>
          <p14:tracePt t="30537" x="4972050" y="3340100"/>
          <p14:tracePt t="30544" x="4962525" y="3348038"/>
          <p14:tracePt t="30553" x="4962525" y="3365500"/>
          <p14:tracePt t="30560" x="4954588" y="3382963"/>
          <p14:tracePt t="30569" x="4954588" y="3398838"/>
          <p14:tracePt t="30576" x="4954588" y="3424238"/>
          <p14:tracePt t="30584" x="4954588" y="3449638"/>
          <p14:tracePt t="30592" x="4954588" y="3475038"/>
          <p14:tracePt t="30600" x="4954588" y="3502025"/>
          <p14:tracePt t="30608" x="4972050" y="3527425"/>
          <p14:tracePt t="30616" x="4979988" y="3560763"/>
          <p14:tracePt t="30624" x="4997450" y="3568700"/>
          <p14:tracePt t="30632" x="5022850" y="3611563"/>
          <p14:tracePt t="30640" x="5038725" y="3629025"/>
          <p14:tracePt t="30648" x="5048250" y="3646488"/>
          <p14:tracePt t="30656" x="5073650" y="3671888"/>
          <p14:tracePt t="30664" x="5081588" y="3679825"/>
          <p14:tracePt t="30673" x="5106988" y="3705225"/>
          <p14:tracePt t="30680" x="5124450" y="3722688"/>
          <p14:tracePt t="30688" x="5141913" y="3738563"/>
          <p14:tracePt t="30696" x="5167313" y="3756025"/>
          <p14:tracePt t="30705" x="5192713" y="3773488"/>
          <p14:tracePt t="30714" x="5208588" y="3790950"/>
          <p14:tracePt t="30720" x="5226050" y="3790950"/>
          <p14:tracePt t="30730" x="5243513" y="3806825"/>
          <p14:tracePt t="30737" x="5268913" y="3816350"/>
          <p14:tracePt t="30746" x="5294313" y="3832225"/>
          <p14:tracePt t="30753" x="5311775" y="3849688"/>
          <p14:tracePt t="30762" x="5337175" y="3857625"/>
          <p14:tracePt t="30770" x="5362575" y="3867150"/>
          <p14:tracePt t="30778" x="5380038" y="3875088"/>
          <p14:tracePt t="30786" x="5387975" y="3875088"/>
          <p14:tracePt t="30794" x="5405438" y="3883025"/>
          <p14:tracePt t="30802" x="5421313" y="3892550"/>
          <p14:tracePt t="30810" x="5421313" y="3900488"/>
          <p14:tracePt t="30818" x="5430838" y="3900488"/>
          <p14:tracePt t="30826" x="5438775" y="3900488"/>
          <p14:tracePt t="30838" x="5446713" y="3908425"/>
          <p14:tracePt t="40129" x="5456238" y="3908425"/>
          <p14:tracePt t="40137" x="5472113" y="3908425"/>
          <p14:tracePt t="40144" x="5549900" y="3875088"/>
          <p14:tracePt t="40158" x="5600700" y="3857625"/>
          <p14:tracePt t="40164" x="5684838" y="3824288"/>
          <p14:tracePt t="40173" x="5813425" y="3790950"/>
          <p14:tracePt t="40180" x="5872163" y="3781425"/>
          <p14:tracePt t="40188" x="5973763" y="3748088"/>
          <p14:tracePt t="40196" x="6049963" y="3730625"/>
          <p14:tracePt t="40205" x="6169025" y="3713163"/>
          <p14:tracePt t="40212" x="6262688" y="3697288"/>
          <p14:tracePt t="40220" x="6330950" y="3679825"/>
          <p14:tracePt t="40228" x="6356350" y="3671888"/>
          <p14:tracePt t="40236" x="6381750" y="3671888"/>
          <p14:tracePt t="40244" x="6391275" y="3662363"/>
          <p14:tracePt t="40342" x="6381750" y="3662363"/>
          <p14:tracePt t="40349" x="6297613" y="3671888"/>
          <p14:tracePt t="40361" x="6211888" y="3671888"/>
          <p14:tracePt t="40369" x="6143625" y="3679825"/>
          <p14:tracePt t="40379" x="6059488" y="3687763"/>
          <p14:tracePt t="40389" x="5957888" y="3697288"/>
          <p14:tracePt t="40395" x="5915025" y="3697288"/>
          <p14:tracePt t="40403" x="5788025" y="3713163"/>
          <p14:tracePt t="40411" x="5694363" y="3722688"/>
          <p14:tracePt t="40418" x="5634038" y="3730625"/>
          <p14:tracePt t="40426" x="5524500" y="3738563"/>
          <p14:tracePt t="40434" x="5481638" y="3738563"/>
          <p14:tracePt t="40442" x="5421313" y="3756025"/>
          <p14:tracePt t="40455" x="5387975" y="3763963"/>
          <p14:tracePt t="40462" x="5268913" y="3806825"/>
          <p14:tracePt t="40470" x="5208588" y="3832225"/>
          <p14:tracePt t="40478" x="5157788" y="3849688"/>
          <p14:tracePt t="40487" x="5081588" y="3892550"/>
          <p14:tracePt t="40494" x="4997450" y="3935413"/>
          <p14:tracePt t="40502" x="4929188" y="3994150"/>
          <p14:tracePt t="40510" x="4852988" y="4044950"/>
          <p14:tracePt t="40519" x="4775200" y="4105275"/>
          <p14:tracePt t="40528" x="4724400" y="4130675"/>
          <p14:tracePt t="40534" x="4640263" y="4214813"/>
          <p14:tracePt t="40542" x="4579938" y="4257675"/>
          <p14:tracePt t="40550" x="4529138" y="4308475"/>
          <p14:tracePt t="40558" x="4435475" y="4376738"/>
          <p14:tracePt t="40566" x="4368800" y="4419600"/>
          <p14:tracePt t="40576" x="4316413" y="4445000"/>
          <p14:tracePt t="40582" x="4257675" y="4495800"/>
          <p14:tracePt t="40590" x="4156075" y="4564063"/>
          <p14:tracePt t="40598" x="4087813" y="4579938"/>
          <p14:tracePt t="40606" x="4002088" y="4614863"/>
          <p14:tracePt t="40614" x="3883025" y="4648200"/>
          <p14:tracePt t="40623" x="3824288" y="4657725"/>
          <p14:tracePt t="40630" x="3722688" y="4683125"/>
          <p14:tracePt t="40638" x="3654425" y="4691063"/>
          <p14:tracePt t="40648" x="3527425" y="4691063"/>
          <p14:tracePt t="40655" x="3398838" y="4708525"/>
          <p14:tracePt t="40664" x="3314700" y="4708525"/>
          <p14:tracePt t="40673" x="3228975" y="4708525"/>
          <p14:tracePt t="40680" x="3084513" y="4708525"/>
          <p14:tracePt t="40689" x="3025775" y="4708525"/>
          <p14:tracePt t="40696" x="2974975" y="4708525"/>
          <p14:tracePt t="40705" x="2914650" y="4699000"/>
          <p14:tracePt t="40712" x="2855913" y="4691063"/>
          <p14:tracePt t="40721" x="2830513" y="4683125"/>
          <p14:tracePt t="40728" x="2813050" y="4683125"/>
          <p14:tracePt t="40736" x="2795588" y="4673600"/>
          <p14:tracePt t="40752" x="2787650" y="4665663"/>
          <p14:tracePt t="40788" x="2787650" y="4657725"/>
          <p14:tracePt t="40797" x="2787650" y="4648200"/>
          <p14:tracePt t="40805" x="2787650" y="4640263"/>
          <p14:tracePt t="40812" x="2787650" y="4622800"/>
          <p14:tracePt t="40821" x="2805113" y="4622800"/>
          <p14:tracePt t="40829" x="2820988" y="4605338"/>
          <p14:tracePt t="40837" x="2855913" y="4589463"/>
          <p14:tracePt t="40844" x="2889250" y="4572000"/>
          <p14:tracePt t="40853" x="2922588" y="4564063"/>
          <p14:tracePt t="40861" x="2949575" y="4554538"/>
          <p14:tracePt t="40874" x="2990850" y="4546600"/>
          <p14:tracePt t="40881" x="3051175" y="4546600"/>
          <p14:tracePt t="40892" x="3094038" y="4546600"/>
          <p14:tracePt t="40897" x="3119438" y="4546600"/>
          <p14:tracePt t="40906" x="3152775" y="4546600"/>
          <p14:tracePt t="40912" x="3178175" y="4546600"/>
          <p14:tracePt t="40922" x="3203575" y="4564063"/>
          <p14:tracePt t="40928" x="3228975" y="4579938"/>
          <p14:tracePt t="40939" x="3246438" y="4589463"/>
          <p14:tracePt t="40944" x="3271838" y="4605338"/>
          <p14:tracePt t="40955" x="3297238" y="4630738"/>
          <p14:tracePt t="40964" x="3314700" y="4657725"/>
          <p14:tracePt t="40974" x="3340100" y="4691063"/>
          <p14:tracePt t="40982" x="3365500" y="4724400"/>
          <p14:tracePt t="40990" x="3382963" y="4767263"/>
          <p14:tracePt t="40998" x="3390900" y="4784725"/>
          <p14:tracePt t="41006" x="3416300" y="4818063"/>
          <p14:tracePt t="41014" x="3441700" y="4868863"/>
          <p14:tracePt t="41022" x="3459163" y="4903788"/>
          <p14:tracePt t="41030" x="3475038" y="4937125"/>
          <p14:tracePt t="41039" x="3517900" y="5013325"/>
          <p14:tracePt t="41046" x="3543300" y="5064125"/>
          <p14:tracePt t="41055" x="3552825" y="5091113"/>
          <p14:tracePt t="41062" x="3586163" y="5132388"/>
          <p14:tracePt t="41070" x="3629025" y="5200650"/>
          <p14:tracePt t="41079" x="3662363" y="5251450"/>
          <p14:tracePt t="41087" x="3705225" y="5286375"/>
          <p14:tracePt t="41095" x="3738563" y="5327650"/>
          <p14:tracePt t="41103" x="3781425" y="5353050"/>
          <p14:tracePt t="41112" x="3816350" y="5380038"/>
          <p14:tracePt t="41119" x="3883025" y="5421313"/>
          <p14:tracePt t="41129" x="3900488" y="5446713"/>
          <p14:tracePt t="41135" x="3943350" y="5464175"/>
          <p14:tracePt t="41143" x="3960813" y="5481638"/>
          <p14:tracePt t="41151" x="3994150" y="5497513"/>
          <p14:tracePt t="41161" x="4019550" y="5507038"/>
          <p14:tracePt t="41167" x="4062413" y="5524500"/>
          <p14:tracePt t="41176" x="4087813" y="5524500"/>
          <p14:tracePt t="41187" x="4113213" y="5524500"/>
          <p14:tracePt t="41208" x="4206875" y="5524500"/>
          <p14:tracePt t="41211" x="4240213" y="5524500"/>
          <p14:tracePt t="41220" x="4341813" y="5514975"/>
          <p14:tracePt t="41227" x="4394200" y="5507038"/>
          <p14:tracePt t="41236" x="4427538" y="5489575"/>
          <p14:tracePt t="41242" x="4470400" y="5481638"/>
          <p14:tracePt t="41252" x="4521200" y="5456238"/>
          <p14:tracePt t="41260" x="4564063" y="5446713"/>
          <p14:tracePt t="41268" x="4614863" y="5438775"/>
          <p14:tracePt t="41276" x="4640263" y="5430838"/>
          <p14:tracePt t="41284" x="4691063" y="5421313"/>
          <p14:tracePt t="41292" x="4733925" y="5413375"/>
          <p14:tracePt t="41300" x="4759325" y="5413375"/>
          <p14:tracePt t="41308" x="4784725" y="5413375"/>
          <p14:tracePt t="41316" x="4792663" y="5413375"/>
          <p14:tracePt t="41324" x="4810125" y="5413375"/>
          <p14:tracePt t="41332" x="4818063" y="5413375"/>
          <p14:tracePt t="41357" x="4827588" y="5413375"/>
          <p14:tracePt t="41364" x="4843463" y="5421313"/>
          <p14:tracePt t="41372" x="4852988" y="5430838"/>
          <p14:tracePt t="41380" x="4868863" y="5446713"/>
          <p14:tracePt t="41389" x="4894263" y="5456238"/>
          <p14:tracePt t="41397" x="4911725" y="5472113"/>
          <p14:tracePt t="41406" x="4929188" y="5481638"/>
          <p14:tracePt t="41415" x="4954588" y="5489575"/>
          <p14:tracePt t="41421" x="4979988" y="5489575"/>
          <p14:tracePt t="41429" x="5013325" y="5497513"/>
          <p14:tracePt t="41437" x="5022850" y="5507038"/>
          <p14:tracePt t="41445" x="5048250" y="5507038"/>
          <p14:tracePt t="41453" x="5073650" y="5507038"/>
          <p14:tracePt t="41461" x="5091113" y="5514975"/>
          <p14:tracePt t="41468" x="5124450" y="5514975"/>
          <p14:tracePt t="41476" x="5149850" y="5514975"/>
          <p14:tracePt t="41484" x="5175250" y="5514975"/>
          <p14:tracePt t="41492" x="5226050" y="5514975"/>
          <p14:tracePt t="41500" x="5243513" y="5514975"/>
          <p14:tracePt t="41508" x="5276850" y="5497513"/>
          <p14:tracePt t="41518" x="5294313" y="5481638"/>
          <p14:tracePt t="41528" x="5345113" y="5456238"/>
          <p14:tracePt t="41534" x="5370513" y="5430838"/>
          <p14:tracePt t="41543" x="5405438" y="5405438"/>
          <p14:tracePt t="41550" x="5438775" y="5380038"/>
          <p14:tracePt t="41559" x="5481638" y="5337175"/>
          <p14:tracePt t="41566" x="5489575" y="5327650"/>
          <p14:tracePt t="41574" x="5507038" y="5311775"/>
          <p14:tracePt t="41582" x="5524500" y="5286375"/>
          <p14:tracePt t="41591" x="5549900" y="5251450"/>
          <p14:tracePt t="41598" x="5565775" y="5235575"/>
          <p14:tracePt t="41606" x="5583238" y="5208588"/>
          <p14:tracePt t="41614" x="5591175" y="5200650"/>
          <p14:tracePt t="41623" x="5608638" y="5183188"/>
          <p14:tracePt t="41631" x="5626100" y="5167313"/>
          <p14:tracePt t="41640" x="5641975" y="5149850"/>
          <p14:tracePt t="41647" x="5659438" y="5141913"/>
          <p14:tracePt t="41656" x="5668963" y="5132388"/>
          <p14:tracePt t="41663" x="5694363" y="5124450"/>
          <p14:tracePt t="41671" x="5719763" y="5106988"/>
          <p14:tracePt t="41679" x="5745163" y="5091113"/>
          <p14:tracePt t="41687" x="5770563" y="5081588"/>
          <p14:tracePt t="41695" x="5795963" y="5064125"/>
          <p14:tracePt t="41703" x="5846763" y="5048250"/>
          <p14:tracePt t="41711" x="5872163" y="5038725"/>
          <p14:tracePt t="41719" x="5922963" y="5022850"/>
          <p14:tracePt t="41727" x="5973763" y="5013325"/>
          <p14:tracePt t="41735" x="6016625" y="5005388"/>
          <p14:tracePt t="41742" x="6049963" y="4997450"/>
          <p14:tracePt t="41751" x="6092825" y="4987925"/>
          <p14:tracePt t="41760" x="6127750" y="4979988"/>
          <p14:tracePt t="41767" x="6153150" y="4979988"/>
          <p14:tracePt t="41776" x="6194425" y="4972050"/>
          <p14:tracePt t="41784" x="6203950" y="4972050"/>
          <p14:tracePt t="41797" x="6211888" y="4972050"/>
          <p14:tracePt t="41805" x="6229350" y="4972050"/>
          <p14:tracePt t="41821" x="6246813" y="4972050"/>
          <p14:tracePt t="41829" x="6262688" y="4997450"/>
          <p14:tracePt t="41837" x="6288088" y="5022850"/>
          <p14:tracePt t="41846" x="6305550" y="5048250"/>
          <p14:tracePt t="41852" x="6305550" y="5056188"/>
          <p14:tracePt t="41860" x="6323013" y="5106988"/>
          <p14:tracePt t="41869" x="6323013" y="5124450"/>
          <p14:tracePt t="41877" x="6330950" y="5141913"/>
          <p14:tracePt t="41885" x="6330950" y="5167313"/>
          <p14:tracePt t="41892" x="6348413" y="5175250"/>
          <p14:tracePt t="41901" x="6356350" y="5192713"/>
          <p14:tracePt t="41909" x="6373813" y="5200650"/>
          <p14:tracePt t="41917" x="6373813" y="5218113"/>
          <p14:tracePt t="41924" x="6399213" y="5218113"/>
          <p14:tracePt t="41932" x="6424613" y="5226050"/>
          <p14:tracePt t="41940" x="6467475" y="5235575"/>
          <p14:tracePt t="41948" x="6500813" y="5235575"/>
          <p14:tracePt t="41957" x="6535738" y="5235575"/>
          <p14:tracePt t="41965" x="6577013" y="5235575"/>
          <p14:tracePt t="41972" x="6602413" y="5235575"/>
          <p14:tracePt t="41980" x="6637338" y="5226050"/>
          <p14:tracePt t="41992" x="6670675" y="5218113"/>
          <p14:tracePt t="41996" x="6721475" y="5192713"/>
          <p14:tracePt t="42005" x="6756400" y="5192713"/>
          <p14:tracePt t="42015" x="6789738" y="5167313"/>
          <p14:tracePt t="42021" x="6832600" y="5149850"/>
          <p14:tracePt t="42029" x="6850063" y="5141913"/>
          <p14:tracePt t="42036" x="6865938" y="5132388"/>
          <p14:tracePt t="42046" x="6875463" y="5132388"/>
          <p14:tracePt t="42110" x="6883400" y="5132388"/>
          <p14:tracePt t="42118" x="6891338" y="5132388"/>
          <p14:tracePt t="42127" x="6891338" y="5141913"/>
          <p14:tracePt t="42135" x="6900863" y="5167313"/>
          <p14:tracePt t="42143" x="6916738" y="5192713"/>
          <p14:tracePt t="42151" x="6926263" y="5218113"/>
          <p14:tracePt t="42159" x="6934200" y="5243513"/>
          <p14:tracePt t="42167" x="6943725" y="5268913"/>
          <p14:tracePt t="42178" x="6943725" y="5294313"/>
          <p14:tracePt t="42182" x="6951663" y="5311775"/>
          <p14:tracePt t="42190" x="6951663" y="5353050"/>
          <p14:tracePt t="42208" x="6959600" y="5430838"/>
          <p14:tracePt t="42214" x="6959600" y="5472113"/>
          <p14:tracePt t="42222" x="6959600" y="5532438"/>
          <p14:tracePt t="42230" x="6959600" y="5591175"/>
          <p14:tracePt t="42238" x="6959600" y="5668963"/>
          <p14:tracePt t="42246" x="6959600" y="5710238"/>
          <p14:tracePt t="42255" x="6959600" y="5745163"/>
          <p14:tracePt t="42262" x="6959600" y="5788025"/>
          <p14:tracePt t="42271" x="6959600" y="5829300"/>
          <p14:tracePt t="42278" x="6951663" y="5872163"/>
          <p14:tracePt t="42286" x="6951663" y="5915025"/>
          <p14:tracePt t="42296" x="6943725" y="5940425"/>
          <p14:tracePt t="42307" x="6943725" y="5983288"/>
          <p14:tracePt t="42315" x="6943725" y="5999163"/>
          <p14:tracePt t="42322" x="6943725" y="6008688"/>
          <p14:tracePt t="42330" x="6943725" y="6016625"/>
          <p14:tracePt t="42338" x="6943725" y="6024563"/>
          <p14:tracePt t="42356" x="6934200" y="6024563"/>
          <p14:tracePt t="42364" x="6934200" y="6034088"/>
          <p14:tracePt t="42372" x="6934200" y="6042025"/>
          <p14:tracePt t="42388" x="6926263" y="6042025"/>
          <p14:tracePt t="42412" x="6926263" y="6049963"/>
          <p14:tracePt t="42420" x="6916738" y="6059488"/>
          <p14:tracePt t="42428" x="6916738" y="6067425"/>
          <p14:tracePt t="42436" x="6908800" y="6067425"/>
          <p14:tracePt t="42452" x="6891338" y="6067425"/>
          <p14:tracePt t="42460" x="6883400" y="6067425"/>
          <p14:tracePt t="42468" x="6865938" y="6059488"/>
          <p14:tracePt t="42477" x="6850063" y="6067425"/>
          <p14:tracePt t="42485" x="6807200" y="6178550"/>
          <p14:tracePt t="42495" x="6746875" y="6297613"/>
          <p14:tracePt t="42690" x="6731000" y="6237288"/>
          <p14:tracePt t="42698" x="6696075" y="6153150"/>
          <p14:tracePt t="42706" x="6680200" y="6049963"/>
          <p14:tracePt t="42715" x="6654800" y="5999163"/>
          <p14:tracePt t="42722" x="6654800" y="5991225"/>
          <p14:tracePt t="42731" x="6637338" y="5965825"/>
          <p14:tracePt t="42738" x="6637338" y="5948363"/>
          <p14:tracePt t="42747" x="6637338" y="5940425"/>
          <p14:tracePt t="42755" x="6637338" y="5922963"/>
          <p14:tracePt t="42762" x="6637338" y="5915025"/>
          <p14:tracePt t="42770" x="6654800" y="5905500"/>
          <p14:tracePt t="42778" x="6662738" y="5897563"/>
          <p14:tracePt t="42786" x="6680200" y="5889625"/>
          <p14:tracePt t="42795" x="6705600" y="5872163"/>
          <p14:tracePt t="42803" x="6731000" y="5854700"/>
          <p14:tracePt t="42811" x="6738938" y="5846763"/>
          <p14:tracePt t="42819" x="6764338" y="5838825"/>
          <p14:tracePt t="42827" x="6799263" y="5821363"/>
          <p14:tracePt t="42835" x="6815138" y="5803900"/>
          <p14:tracePt t="42843" x="6832600" y="5788025"/>
          <p14:tracePt t="42851" x="6858000" y="5770563"/>
          <p14:tracePt t="42859" x="6865938" y="5753100"/>
          <p14:tracePt t="42867" x="6875463" y="5753100"/>
          <p14:tracePt t="42875" x="6891338" y="5735638"/>
          <p14:tracePt t="42883" x="6900863" y="5719763"/>
          <p14:tracePt t="42893" x="6908800" y="5719763"/>
          <p14:tracePt t="42901" x="6908800" y="5702300"/>
          <p14:tracePt t="42917" x="6908800" y="5694363"/>
          <p14:tracePt t="42997" x="6908800" y="5684838"/>
          <p14:tracePt t="43019" x="6900863" y="5684838"/>
          <p14:tracePt t="43930" x="6908800" y="5668963"/>
          <p14:tracePt t="43938" x="6951663" y="5626100"/>
          <p14:tracePt t="43946" x="6994525" y="5583238"/>
          <p14:tracePt t="43955" x="7053263" y="5532438"/>
          <p14:tracePt t="43962" x="7138988" y="5464175"/>
          <p14:tracePt t="43970" x="7197725" y="5413375"/>
          <p14:tracePt t="43979" x="7273925" y="5353050"/>
          <p14:tracePt t="43987" x="7443788" y="5218113"/>
          <p14:tracePt t="43996" x="7521575" y="5175250"/>
          <p14:tracePt t="44002" x="7724775" y="5022850"/>
          <p14:tracePt t="44010" x="7902575" y="4911725"/>
          <p14:tracePt t="44019" x="8099425" y="4802188"/>
          <p14:tracePt t="44026" x="8259763" y="4724400"/>
          <p14:tracePt t="44034" x="8378825" y="4648200"/>
          <p14:tracePt t="44047" x="8634413" y="4529138"/>
          <p14:tracePt t="44057" x="8821738" y="4460875"/>
          <p14:tracePt t="44063" x="8940800" y="4402138"/>
          <p14:tracePt t="44073" x="9050338" y="4351338"/>
        </p14:tracePtLst>
      </p14:laserTrace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Text Box 4">
            <a:extLst>
              <a:ext uri="{FF2B5EF4-FFF2-40B4-BE49-F238E27FC236}">
                <a16:creationId xmlns:a16="http://schemas.microsoft.com/office/drawing/2014/main" id="{47B05D0E-6DF3-4522-A929-6CADA55B9F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8888" y="1484313"/>
            <a:ext cx="7127875" cy="267811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indent="0" eaLnBrk="1" hangingPunct="1">
              <a:spcBef>
                <a:spcPct val="50000"/>
              </a:spcBef>
              <a:buFont typeface="Arial" panose="020B0604020202020204" pitchFamily="34" charset="0"/>
              <a:buNone/>
              <a:defRPr/>
            </a:pP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）</a:t>
            </a:r>
            <a:r>
              <a:rPr lang="en-US" altLang="zh-CN" sz="2400" u="sng" dirty="0" err="1">
                <a:latin typeface="Arial" panose="020B0604020202020204" pitchFamily="34" charset="0"/>
                <a:cs typeface="Arial" panose="020B0604020202020204" pitchFamily="34" charset="0"/>
              </a:rPr>
              <a:t>Heteroaromatic</a:t>
            </a:r>
            <a:r>
              <a:rPr lang="en-US" altLang="zh-CN" sz="2400" u="sng" dirty="0">
                <a:latin typeface="Arial" panose="020B0604020202020204" pitchFamily="34" charset="0"/>
                <a:cs typeface="Arial" panose="020B0604020202020204" pitchFamily="34" charset="0"/>
              </a:rPr>
              <a:t> compounds</a:t>
            </a:r>
            <a:endParaRPr lang="zh-CN" altLang="en-US" sz="2400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spcBef>
                <a:spcPct val="50000"/>
              </a:spcBef>
              <a:buFont typeface="Wingdings" panose="05000000000000000000" pitchFamily="2" charset="2"/>
              <a:buChar char="l"/>
              <a:defRPr/>
            </a:pPr>
            <a:r>
              <a:rPr lang="zh-CN" altLang="en-US" sz="2400" dirty="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    </a:t>
            </a:r>
            <a:r>
              <a:rPr lang="en-US" altLang="zh-CN" sz="2400" dirty="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 </a:t>
            </a:r>
            <a:r>
              <a:rPr lang="en-US" altLang="zh-CN" sz="2400" dirty="0" err="1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Bezene</a:t>
            </a:r>
            <a:r>
              <a:rPr lang="en-US" altLang="zh-CN" sz="2400" dirty="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 like fine structures</a:t>
            </a:r>
          </a:p>
          <a:p>
            <a:pPr eaLnBrk="1" hangingPunct="1">
              <a:spcBef>
                <a:spcPct val="50000"/>
              </a:spcBef>
              <a:buFont typeface="Wingdings" panose="05000000000000000000" pitchFamily="2" charset="2"/>
              <a:buChar char="l"/>
              <a:defRPr/>
            </a:pPr>
            <a:r>
              <a:rPr lang="en-US" altLang="zh-CN" sz="2400" dirty="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     Red shifts with larger conjugations</a:t>
            </a:r>
          </a:p>
          <a:p>
            <a:pPr eaLnBrk="1" hangingPunct="1">
              <a:spcBef>
                <a:spcPct val="50000"/>
              </a:spcBef>
              <a:buFont typeface="Wingdings" panose="05000000000000000000" pitchFamily="2" charset="2"/>
              <a:buChar char="l"/>
              <a:defRPr/>
            </a:pPr>
            <a:r>
              <a:rPr lang="en-US" altLang="zh-CN" sz="2400" dirty="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     Varied with different substitution positions</a:t>
            </a:r>
          </a:p>
          <a:p>
            <a:pPr eaLnBrk="1" hangingPunct="1">
              <a:spcBef>
                <a:spcPct val="50000"/>
              </a:spcBef>
              <a:buFont typeface="Wingdings" panose="05000000000000000000" pitchFamily="2" charset="2"/>
              <a:buChar char="l"/>
              <a:defRPr/>
            </a:pPr>
            <a:r>
              <a:rPr lang="en-US" altLang="zh-CN" sz="2400" dirty="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     Electron distribution effect</a:t>
            </a:r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FFFB49A5-074C-4F64-9323-EC8C2B2FF50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859"/>
    </mc:Choice>
    <mc:Fallback>
      <p:transition spd="slow" advTm="218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598" x="9042400" y="3892550"/>
          <p14:tracePt t="606" x="8948738" y="3935413"/>
          <p14:tracePt t="614" x="8888413" y="3968750"/>
          <p14:tracePt t="622" x="8855075" y="3986213"/>
          <p14:tracePt t="630" x="8778875" y="4027488"/>
          <p14:tracePt t="639" x="8743950" y="4044950"/>
          <p14:tracePt t="646" x="8702675" y="4079875"/>
          <p14:tracePt t="655" x="8667750" y="4105275"/>
          <p14:tracePt t="663" x="8634413" y="4130675"/>
          <p14:tracePt t="671" x="8583613" y="4164013"/>
          <p14:tracePt t="679" x="8558213" y="4189413"/>
          <p14:tracePt t="687" x="8532813" y="4214813"/>
          <p14:tracePt t="695" x="8497888" y="4240213"/>
          <p14:tracePt t="705" x="8472488" y="4265613"/>
          <p14:tracePt t="711" x="8447088" y="4283075"/>
          <p14:tracePt t="721" x="8421688" y="4300538"/>
          <p14:tracePt t="727" x="8396288" y="4316413"/>
          <p14:tracePt t="737" x="8370888" y="4341813"/>
          <p14:tracePt t="742" x="8362950" y="4351338"/>
          <p14:tracePt t="751" x="8353425" y="4359275"/>
          <p14:tracePt t="758" x="8345488" y="4359275"/>
          <p14:tracePt t="770" x="8345488" y="4368800"/>
          <p14:tracePt t="778" x="8335963" y="4376738"/>
          <p14:tracePt t="786" x="8335963" y="4384675"/>
          <p14:tracePt t="794" x="8328025" y="4384675"/>
          <p14:tracePt t="810" x="8320088" y="4394200"/>
          <p14:tracePt t="818" x="8320088" y="4402138"/>
          <p14:tracePt t="836" x="8310563" y="4410075"/>
          <p14:tracePt t="844" x="8310563" y="4419600"/>
          <p14:tracePt t="858" x="8302625" y="4427538"/>
          <p14:tracePt t="893" x="8302625" y="4435475"/>
          <p14:tracePt t="901" x="8302625" y="4445000"/>
          <p14:tracePt t="909" x="8294688" y="4445000"/>
          <p14:tracePt t="925" x="8294688" y="4452938"/>
          <p14:tracePt t="933" x="8294688" y="4460875"/>
          <p14:tracePt t="942" x="8285163" y="4470400"/>
          <p14:tracePt t="965" x="8277225" y="4478338"/>
          <p14:tracePt t="974" x="8277225" y="4486275"/>
          <p14:tracePt t="1029" x="8277225" y="4495800"/>
          <p14:tracePt t="1054" x="8277225" y="4503738"/>
          <p14:tracePt t="1065" x="8269288" y="4513263"/>
          <p14:tracePt t="1085" x="8259763" y="4529138"/>
          <p14:tracePt t="1093" x="8259763" y="4538663"/>
          <p14:tracePt t="1100" x="8251825" y="4546600"/>
          <p14:tracePt t="1108" x="8251825" y="4554538"/>
          <p14:tracePt t="1116" x="8243888" y="4554538"/>
          <p14:tracePt t="1124" x="8234363" y="4572000"/>
          <p14:tracePt t="1134" x="8234363" y="4589463"/>
          <p14:tracePt t="1150" x="8234363" y="4605338"/>
          <p14:tracePt t="1158" x="8226425" y="4614863"/>
          <p14:tracePt t="1174" x="8218488" y="4630738"/>
          <p14:tracePt t="1184" x="8218488" y="4640263"/>
          <p14:tracePt t="1198" x="8208963" y="4657725"/>
          <p14:tracePt t="1214" x="8208963" y="4665663"/>
          <p14:tracePt t="9255" x="8201025" y="4665663"/>
          <p14:tracePt t="9271" x="8191500" y="4673600"/>
          <p14:tracePt t="9279" x="8166100" y="4683125"/>
          <p14:tracePt t="9286" x="8140700" y="4683125"/>
          <p14:tracePt t="9297" x="8115300" y="4683125"/>
          <p14:tracePt t="9303" x="8099425" y="4691063"/>
          <p14:tracePt t="9311" x="8064500" y="4691063"/>
          <p14:tracePt t="9319" x="8013700" y="4691063"/>
          <p14:tracePt t="9327" x="7912100" y="4665663"/>
          <p14:tracePt t="9335" x="7793038" y="4605338"/>
          <p14:tracePt t="9343" x="7588250" y="4470400"/>
          <p14:tracePt t="9351" x="7334250" y="4341813"/>
          <p14:tracePt t="9359" x="7138988" y="4214813"/>
          <p14:tracePt t="9371" x="6951663" y="4130675"/>
          <p14:tracePt t="9382" x="6799263" y="4079875"/>
          <p14:tracePt t="9387" x="6670675" y="4019550"/>
          <p14:tracePt t="9397" x="6551613" y="3986213"/>
          <p14:tracePt t="9403" x="6492875" y="3968750"/>
          <p14:tracePt t="9413" x="6399213" y="3943350"/>
          <p14:tracePt t="9421" x="6356350" y="3943350"/>
          <p14:tracePt t="9429" x="6313488" y="3943350"/>
          <p14:tracePt t="9437" x="6280150" y="3943350"/>
          <p14:tracePt t="9445" x="6254750" y="3994150"/>
          <p14:tracePt t="9453" x="6221413" y="4027488"/>
          <p14:tracePt t="9739" x="6221413" y="4019550"/>
          <p14:tracePt t="9746" x="6246813" y="4011613"/>
          <p14:tracePt t="9754" x="6262688" y="3994150"/>
          <p14:tracePt t="9763" x="6288088" y="3976688"/>
          <p14:tracePt t="9770" x="6288088" y="3960813"/>
          <p14:tracePt t="9778" x="6297613" y="3951288"/>
          <p14:tracePt t="9786" x="6313488" y="3925888"/>
          <p14:tracePt t="9795" x="6323013" y="3908425"/>
          <p14:tracePt t="9803" x="6323013" y="3900488"/>
          <p14:tracePt t="9827" x="6330950" y="3900488"/>
          <p14:tracePt t="9836" x="6338888" y="3900488"/>
          <p14:tracePt t="9843" x="6348413" y="3917950"/>
          <p14:tracePt t="9853" x="6356350" y="3925888"/>
          <p14:tracePt t="9859" x="6365875" y="3935413"/>
          <p14:tracePt t="9876" x="6365875" y="3943350"/>
          <p14:tracePt t="9884" x="6365875" y="3951288"/>
          <p14:tracePt t="9973" x="6365875" y="3943350"/>
          <p14:tracePt t="9984" x="6338888" y="3917950"/>
          <p14:tracePt t="9989" x="6272213" y="3849688"/>
          <p14:tracePt t="9996" x="6194425" y="3798888"/>
          <p14:tracePt t="10004" x="6118225" y="3738563"/>
          <p14:tracePt t="10012" x="5940425" y="3646488"/>
          <p14:tracePt t="10020" x="5788025" y="3594100"/>
          <p14:tracePt t="10028" x="5684838" y="3552825"/>
          <p14:tracePt t="10036" x="5413375" y="3459163"/>
          <p14:tracePt t="10045" x="5157788" y="3390900"/>
          <p14:tracePt t="10053" x="5013325" y="3373438"/>
          <p14:tracePt t="10061" x="4767263" y="3314700"/>
          <p14:tracePt t="10069" x="4605338" y="3297238"/>
          <p14:tracePt t="10077" x="4341813" y="3254375"/>
          <p14:tracePt t="10090" x="4011613" y="3221038"/>
          <p14:tracePt t="10097" x="3763963" y="3186113"/>
          <p14:tracePt t="10105" x="3671888" y="3186113"/>
          <p14:tracePt t="10113" x="3408363" y="3160713"/>
          <p14:tracePt t="10122" x="3279775" y="3135313"/>
          <p14:tracePt t="10128" x="3160713" y="3135313"/>
          <p14:tracePt t="10136" x="3101975" y="3127375"/>
          <p14:tracePt t="10144" x="3000375" y="3101975"/>
          <p14:tracePt t="10152" x="2932113" y="3101975"/>
          <p14:tracePt t="10160" x="2881313" y="3084513"/>
          <p14:tracePt t="10168" x="2813050" y="3076575"/>
          <p14:tracePt t="10176" x="2762250" y="3059113"/>
          <p14:tracePt t="10184" x="2701925" y="3041650"/>
          <p14:tracePt t="10192" x="2651125" y="3025775"/>
          <p14:tracePt t="10200" x="2582863" y="3008313"/>
          <p14:tracePt t="10208" x="2516188" y="2982913"/>
          <p14:tracePt t="10218" x="2473325" y="2965450"/>
          <p14:tracePt t="10224" x="2397125" y="2949575"/>
          <p14:tracePt t="10235" x="2336800" y="2932113"/>
          <p14:tracePt t="10240" x="2286000" y="2914650"/>
          <p14:tracePt t="10251" x="2227263" y="2906713"/>
          <p14:tracePt t="10259" x="2166938" y="2897188"/>
          <p14:tracePt t="10268" x="2149475" y="2897188"/>
          <p14:tracePt t="10276" x="2141538" y="2889250"/>
          <p14:tracePt t="10285" x="2133600" y="2889250"/>
          <p14:tracePt t="10423" x="2133600" y="2881313"/>
          <p14:tracePt t="10431" x="2149475" y="2863850"/>
          <p14:tracePt t="10440" x="2166938" y="2838450"/>
          <p14:tracePt t="10446" x="2192338" y="2820988"/>
          <p14:tracePt t="10456" x="2217738" y="2805113"/>
          <p14:tracePt t="10462" x="2260600" y="2787650"/>
          <p14:tracePt t="10470" x="2336800" y="2752725"/>
          <p14:tracePt t="10478" x="2387600" y="2736850"/>
          <p14:tracePt t="10489" x="2430463" y="2727325"/>
          <p14:tracePt t="10494" x="2481263" y="2711450"/>
          <p14:tracePt t="10504" x="2524125" y="2711450"/>
          <p14:tracePt t="10510" x="2574925" y="2701925"/>
          <p14:tracePt t="10522" x="2660650" y="2701925"/>
          <p14:tracePt t="10526" x="2711450" y="2701925"/>
          <p14:tracePt t="10538" x="2762250" y="2693988"/>
          <p14:tracePt t="10543" x="2830513" y="2693988"/>
          <p14:tracePt t="10555" x="2889250" y="2693988"/>
          <p14:tracePt t="10561" x="2932113" y="2693988"/>
          <p14:tracePt t="10570" x="2990850" y="2693988"/>
          <p14:tracePt t="10576" x="3033713" y="2693988"/>
          <p14:tracePt t="10584" x="3076575" y="2693988"/>
          <p14:tracePt t="10592" x="3152775" y="2693988"/>
          <p14:tracePt t="10600" x="3178175" y="2693988"/>
          <p14:tracePt t="10608" x="3221038" y="2693988"/>
          <p14:tracePt t="10617" x="3279775" y="2693988"/>
          <p14:tracePt t="10626" x="3330575" y="2676525"/>
          <p14:tracePt t="10633" x="3390900" y="2668588"/>
          <p14:tracePt t="10641" x="3433763" y="2668588"/>
          <p14:tracePt t="10649" x="3475038" y="2660650"/>
          <p14:tracePt t="10658" x="3509963" y="2660650"/>
          <p14:tracePt t="10665" x="3560763" y="2660650"/>
          <p14:tracePt t="10674" x="3619500" y="2660650"/>
          <p14:tracePt t="10681" x="3679825" y="2660650"/>
          <p14:tracePt t="10691" x="3722688" y="2660650"/>
          <p14:tracePt t="10697" x="3806825" y="2660650"/>
          <p14:tracePt t="10705" x="3875088" y="2660650"/>
          <p14:tracePt t="10713" x="3960813" y="2660650"/>
          <p14:tracePt t="10721" x="4011613" y="2660650"/>
          <p14:tracePt t="10729" x="4079875" y="2660650"/>
          <p14:tracePt t="10738" x="4138613" y="2660650"/>
          <p14:tracePt t="10745" x="4197350" y="2660650"/>
          <p14:tracePt t="10754" x="4249738" y="2660650"/>
          <p14:tracePt t="10761" x="4291013" y="2660650"/>
          <p14:tracePt t="10772" x="4351338" y="2660650"/>
          <p14:tracePt t="10777" x="4394200" y="2660650"/>
          <p14:tracePt t="10787" x="4452938" y="2660650"/>
          <p14:tracePt t="10793" x="4495800" y="2660650"/>
          <p14:tracePt t="10810" x="4529138" y="2660650"/>
          <p14:tracePt t="10815" x="4564063" y="2660650"/>
          <p14:tracePt t="10826" x="4597400" y="2660650"/>
          <p14:tracePt t="10831" x="4622800" y="2660650"/>
          <p14:tracePt t="10841" x="4648200" y="2660650"/>
          <p14:tracePt t="10847" x="4665663" y="2660650"/>
          <p14:tracePt t="10855" x="4673600" y="2660650"/>
          <p14:tracePt t="10863" x="4683125" y="2660650"/>
          <p14:tracePt t="10876" x="4691063" y="2660650"/>
          <p14:tracePt t="10887" x="4708525" y="2660650"/>
          <p14:tracePt t="10895" x="4716463" y="2660650"/>
          <p14:tracePt t="10903" x="4733925" y="2660650"/>
          <p14:tracePt t="10910" x="4759325" y="2660650"/>
          <p14:tracePt t="10919" x="4775200" y="2660650"/>
          <p14:tracePt t="10926" x="4802188" y="2651125"/>
          <p14:tracePt t="10935" x="4827588" y="2651125"/>
          <p14:tracePt t="10943" x="4843463" y="2651125"/>
          <p14:tracePt t="10951" x="4878388" y="2651125"/>
          <p14:tracePt t="10959" x="4903788" y="2643188"/>
          <p14:tracePt t="10967" x="4929188" y="2643188"/>
          <p14:tracePt t="10975" x="4946650" y="2643188"/>
          <p14:tracePt t="10983" x="4962525" y="2643188"/>
          <p14:tracePt t="10991" x="4987925" y="2643188"/>
          <p14:tracePt t="10999" x="5030788" y="2625725"/>
          <p14:tracePt t="11011" x="5038725" y="2625725"/>
          <p14:tracePt t="11019" x="5056188" y="2625725"/>
          <p14:tracePt t="11027" x="5099050" y="2625725"/>
          <p14:tracePt t="11035" x="5124450" y="2625725"/>
          <p14:tracePt t="11043" x="5132388" y="2625725"/>
          <p14:tracePt t="11051" x="5157788" y="2625725"/>
          <p14:tracePt t="11059" x="5183188" y="2625725"/>
          <p14:tracePt t="11071" x="5200650" y="2625725"/>
          <p14:tracePt t="11075" x="5226050" y="2617788"/>
          <p14:tracePt t="11086" x="5243513" y="2617788"/>
          <p14:tracePt t="11098" x="5260975" y="2617788"/>
          <p14:tracePt t="11108" x="5294313" y="2617788"/>
          <p14:tracePt t="11114" x="5311775" y="2617788"/>
          <p14:tracePt t="11124" x="5327650" y="2617788"/>
          <p14:tracePt t="11132" x="5337175" y="2617788"/>
          <p14:tracePt t="11140" x="5353050" y="2617788"/>
          <p14:tracePt t="11148" x="5362575" y="2617788"/>
          <p14:tracePt t="11156" x="5380038" y="2617788"/>
          <p14:tracePt t="11164" x="5387975" y="2617788"/>
          <p14:tracePt t="11172" x="5395913" y="2617788"/>
          <p14:tracePt t="11180" x="5405438" y="2617788"/>
          <p14:tracePt t="11189" x="5413375" y="2617788"/>
          <p14:tracePt t="11205" x="5421313" y="2617788"/>
          <p14:tracePt t="11213" x="5430838" y="2617788"/>
          <p14:tracePt t="11229" x="5438775" y="2617788"/>
          <p14:tracePt t="11237" x="5446713" y="2617788"/>
          <p14:tracePt t="11253" x="5456238" y="2617788"/>
          <p14:tracePt t="11261" x="5464175" y="2617788"/>
          <p14:tracePt t="11269" x="5472113" y="2617788"/>
          <p14:tracePt t="11287" x="5481638" y="2617788"/>
          <p14:tracePt t="11307" x="5489575" y="2617788"/>
          <p14:tracePt t="11325" x="5497513" y="2617788"/>
          <p14:tracePt t="11333" x="5514975" y="2617788"/>
          <p14:tracePt t="11342" x="5524500" y="2608263"/>
          <p14:tracePt t="11349" x="5540375" y="2608263"/>
          <p14:tracePt t="11358" x="5557838" y="2608263"/>
          <p14:tracePt t="11365" x="5575300" y="2608263"/>
          <p14:tracePt t="11376" x="5600700" y="2608263"/>
          <p14:tracePt t="11383" x="5626100" y="2608263"/>
          <p14:tracePt t="11391" x="5651500" y="2600325"/>
          <p14:tracePt t="11399" x="5676900" y="2600325"/>
          <p14:tracePt t="11407" x="5702300" y="2600325"/>
          <p14:tracePt t="11415" x="5710238" y="2600325"/>
          <p14:tracePt t="11424" x="5735638" y="2600325"/>
          <p14:tracePt t="11430" x="5761038" y="2600325"/>
          <p14:tracePt t="11440" x="5770563" y="2600325"/>
          <p14:tracePt t="11446" x="5788025" y="2600325"/>
          <p14:tracePt t="11455" x="5795963" y="2600325"/>
          <p14:tracePt t="11462" x="5803900" y="2600325"/>
          <p14:tracePt t="11471" x="5813425" y="2600325"/>
          <p14:tracePt t="11478" x="5821363" y="2600325"/>
          <p14:tracePt t="11494" x="5829300" y="2600325"/>
          <p14:tracePt t="11502" x="5838825" y="2600325"/>
          <p14:tracePt t="11523" x="5846763" y="2600325"/>
          <p14:tracePt t="11531" x="5854700" y="2600325"/>
          <p14:tracePt t="11540" x="5864225" y="2600325"/>
          <p14:tracePt t="11555" x="5872163" y="2600325"/>
          <p14:tracePt t="11562" x="5880100" y="2600325"/>
          <p14:tracePt t="11578" x="5889625" y="2600325"/>
          <p14:tracePt t="11597" x="5897563" y="2600325"/>
          <p14:tracePt t="11611" x="5905500" y="2600325"/>
          <p14:tracePt t="11655" x="5915025" y="2600325"/>
          <p14:tracePt t="11673" x="5922963" y="2600325"/>
          <p14:tracePt t="11705" x="5932488" y="2600325"/>
          <p14:tracePt t="11713" x="5940425" y="2600325"/>
          <p14:tracePt t="11721" x="5948363" y="2600325"/>
          <p14:tracePt t="11737" x="5957888" y="2600325"/>
          <p14:tracePt t="11753" x="5965825" y="2600325"/>
          <p14:tracePt t="11857" x="5965825" y="2608263"/>
          <p14:tracePt t="11875" x="5973763" y="2617788"/>
          <p14:tracePt t="12043" x="5973763" y="2625725"/>
          <p14:tracePt t="12059" x="5973763" y="2633663"/>
          <p14:tracePt t="12075" x="5983288" y="2633663"/>
          <p14:tracePt t="12083" x="5983288" y="2643188"/>
          <p14:tracePt t="12172" x="5983288" y="2651125"/>
          <p14:tracePt t="12178" x="5983288" y="2668588"/>
          <p14:tracePt t="12187" x="5973763" y="2676525"/>
          <p14:tracePt t="12195" x="5957888" y="2701925"/>
          <p14:tracePt t="12203" x="5940425" y="2727325"/>
          <p14:tracePt t="12213" x="5905500" y="2752725"/>
          <p14:tracePt t="12219" x="5889625" y="2787650"/>
          <p14:tracePt t="12228" x="5854700" y="2813050"/>
          <p14:tracePt t="12239" x="5813425" y="2855913"/>
          <p14:tracePt t="12248" x="5788025" y="2881313"/>
          <p14:tracePt t="12257" x="5753100" y="2914650"/>
          <p14:tracePt t="12264" x="5719763" y="2940050"/>
          <p14:tracePt t="12272" x="5694363" y="2965450"/>
          <p14:tracePt t="12280" x="5668963" y="2974975"/>
          <p14:tracePt t="12289" x="5651500" y="3000375"/>
          <p14:tracePt t="12296" x="5616575" y="3016250"/>
          <p14:tracePt t="12304" x="5583238" y="3033713"/>
          <p14:tracePt t="12313" x="5565775" y="3041650"/>
          <p14:tracePt t="12320" x="5532438" y="3059113"/>
          <p14:tracePt t="12329" x="5497513" y="3076575"/>
          <p14:tracePt t="12337" x="5456238" y="3094038"/>
          <p14:tracePt t="12345" x="5413375" y="3109913"/>
          <p14:tracePt t="12353" x="5370513" y="3135313"/>
          <p14:tracePt t="12361" x="5319713" y="3144838"/>
          <p14:tracePt t="12369" x="5260975" y="3160713"/>
          <p14:tracePt t="12377" x="5200650" y="3186113"/>
          <p14:tracePt t="12385" x="5099050" y="3195638"/>
          <p14:tracePt t="12393" x="5056188" y="3203575"/>
          <p14:tracePt t="12401" x="4894263" y="3228975"/>
          <p14:tracePt t="12411" x="4792663" y="3238500"/>
          <p14:tracePt t="12417" x="4648200" y="3263900"/>
          <p14:tracePt t="12429" x="4554538" y="3271838"/>
          <p14:tracePt t="12434" x="4351338" y="3289300"/>
          <p14:tracePt t="12441" x="4197350" y="3297238"/>
          <p14:tracePt t="12448" x="3976688" y="3314700"/>
          <p14:tracePt t="12457" x="3824288" y="3314700"/>
          <p14:tracePt t="12464" x="3629025" y="3322638"/>
          <p14:tracePt t="12473" x="3492500" y="3322638"/>
          <p14:tracePt t="12480" x="3365500" y="3322638"/>
          <p14:tracePt t="12489" x="3221038" y="3322638"/>
          <p14:tracePt t="12498" x="3084513" y="3322638"/>
          <p14:tracePt t="12504" x="2957513" y="3322638"/>
          <p14:tracePt t="12515" x="2830513" y="3322638"/>
          <p14:tracePt t="12521" x="2744788" y="3322638"/>
          <p14:tracePt t="12531" x="2668588" y="3314700"/>
          <p14:tracePt t="12541" x="2608263" y="3305175"/>
          <p14:tracePt t="12546" x="2549525" y="3289300"/>
          <p14:tracePt t="12555" x="2516188" y="3279775"/>
          <p14:tracePt t="12562" x="2489200" y="3279775"/>
          <p14:tracePt t="12573" x="2481263" y="3279775"/>
          <p14:tracePt t="12578" x="2473325" y="3279775"/>
          <p14:tracePt t="12587" x="2463800" y="3279775"/>
          <p14:tracePt t="12691" x="2473325" y="3271838"/>
          <p14:tracePt t="12699" x="2498725" y="3263900"/>
          <p14:tracePt t="12707" x="2541588" y="3263900"/>
          <p14:tracePt t="12715" x="2643188" y="3263900"/>
          <p14:tracePt t="12727" x="2711450" y="3263900"/>
          <p14:tracePt t="12730" x="2820988" y="3263900"/>
          <p14:tracePt t="12739" x="3016250" y="3263900"/>
          <p14:tracePt t="12750" x="3160713" y="3246438"/>
          <p14:tracePt t="12758" x="3271838" y="3246438"/>
          <p14:tracePt t="12766" x="3467100" y="3246438"/>
          <p14:tracePt t="12774" x="3636963" y="3246438"/>
          <p14:tracePt t="12782" x="3763963" y="3246438"/>
          <p14:tracePt t="12792" x="3917950" y="3246438"/>
          <p14:tracePt t="12799" x="4037013" y="3246438"/>
          <p14:tracePt t="12808" x="4105275" y="3246438"/>
          <p14:tracePt t="12815" x="4206875" y="3246438"/>
          <p14:tracePt t="12826" x="4291013" y="3246438"/>
          <p14:tracePt t="12833" x="4325938" y="3246438"/>
          <p14:tracePt t="12843" x="4351338" y="3246438"/>
          <p14:tracePt t="12848" x="4376738" y="3246438"/>
          <p14:tracePt t="12856" x="4402138" y="3246438"/>
          <p14:tracePt t="12864" x="4410075" y="3246438"/>
          <p14:tracePt t="12872" x="4427538" y="3246438"/>
          <p14:tracePt t="12889" x="4452938" y="3246438"/>
          <p14:tracePt t="12896" x="4470400" y="3246438"/>
          <p14:tracePt t="12904" x="4486275" y="3246438"/>
          <p14:tracePt t="12912" x="4521200" y="3246438"/>
          <p14:tracePt t="12920" x="4546600" y="3246438"/>
          <p14:tracePt t="12928" x="4589463" y="3246438"/>
          <p14:tracePt t="12936" x="4640263" y="3246438"/>
          <p14:tracePt t="12944" x="4691063" y="3246438"/>
          <p14:tracePt t="12953" x="4759325" y="3254375"/>
          <p14:tracePt t="12961" x="4802188" y="3254375"/>
          <p14:tracePt t="12969" x="4878388" y="3254375"/>
          <p14:tracePt t="12977" x="4919663" y="3254375"/>
          <p14:tracePt t="12985" x="4997450" y="3263900"/>
          <p14:tracePt t="12993" x="5022850" y="3263900"/>
          <p14:tracePt t="13001" x="5099050" y="3263900"/>
          <p14:tracePt t="13009" x="5141913" y="3263900"/>
          <p14:tracePt t="13017" x="5200650" y="3263900"/>
          <p14:tracePt t="13027" x="5235575" y="3263900"/>
          <p14:tracePt t="13033" x="5276850" y="3263900"/>
          <p14:tracePt t="13043" x="5311775" y="3263900"/>
          <p14:tracePt t="13049" x="5327650" y="3271838"/>
          <p14:tracePt t="13058" x="5362575" y="3271838"/>
          <p14:tracePt t="13065" x="5405438" y="3271838"/>
          <p14:tracePt t="13075" x="5430838" y="3271838"/>
          <p14:tracePt t="13081" x="5464175" y="3271838"/>
          <p14:tracePt t="13091" x="5481638" y="3271838"/>
          <p14:tracePt t="13099" x="5507038" y="3271838"/>
          <p14:tracePt t="13107" x="5532438" y="3271838"/>
          <p14:tracePt t="13115" x="5583238" y="3271838"/>
          <p14:tracePt t="13124" x="5591175" y="3271838"/>
          <p14:tracePt t="13132" x="5626100" y="3271838"/>
          <p14:tracePt t="13143" x="5659438" y="3271838"/>
          <p14:tracePt t="13146" x="5694363" y="3271838"/>
          <p14:tracePt t="13155" x="5719763" y="3271838"/>
          <p14:tracePt t="13162" x="5761038" y="3271838"/>
          <p14:tracePt t="13170" x="5788025" y="3271838"/>
          <p14:tracePt t="13178" x="5854700" y="3271838"/>
          <p14:tracePt t="13186" x="5897563" y="3271838"/>
          <p14:tracePt t="13194" x="5940425" y="3271838"/>
          <p14:tracePt t="13203" x="5983288" y="3271838"/>
          <p14:tracePt t="13210" x="6024563" y="3271838"/>
          <p14:tracePt t="13218" x="6059488" y="3271838"/>
          <p14:tracePt t="13226" x="6084888" y="3271838"/>
          <p14:tracePt t="13235" x="6102350" y="3271838"/>
          <p14:tracePt t="13242" x="6135688" y="3271838"/>
          <p14:tracePt t="13253" x="6161088" y="3271838"/>
          <p14:tracePt t="13262" x="6194425" y="3271838"/>
          <p14:tracePt t="13270" x="6221413" y="3271838"/>
          <p14:tracePt t="13278" x="6237288" y="3271838"/>
          <p14:tracePt t="13286" x="6246813" y="3271838"/>
          <p14:tracePt t="13311" x="6254750" y="3271838"/>
          <p14:tracePt t="13766" x="6262688" y="3271838"/>
          <p14:tracePt t="14347" x="6254750" y="3271838"/>
          <p14:tracePt t="14355" x="6237288" y="3271838"/>
          <p14:tracePt t="14367" x="6211888" y="3271838"/>
          <p14:tracePt t="14377" x="6194425" y="3271838"/>
          <p14:tracePt t="14382" x="6169025" y="3271838"/>
          <p14:tracePt t="14391" x="6143625" y="3279775"/>
          <p14:tracePt t="14398" x="6110288" y="3297238"/>
          <p14:tracePt t="14406" x="6076950" y="3305175"/>
          <p14:tracePt t="14414" x="6042025" y="3314700"/>
          <p14:tracePt t="14423" x="5983288" y="3330575"/>
          <p14:tracePt t="14430" x="5940425" y="3348038"/>
          <p14:tracePt t="14439" x="5864225" y="3382963"/>
          <p14:tracePt t="14446" x="5795963" y="3408363"/>
          <p14:tracePt t="14455" x="5694363" y="3449638"/>
          <p14:tracePt t="14462" x="5608638" y="3484563"/>
          <p14:tracePt t="14471" x="5532438" y="3509963"/>
          <p14:tracePt t="14481" x="5276850" y="3594100"/>
          <p14:tracePt t="14490" x="5106988" y="3636963"/>
          <p14:tracePt t="14501" x="4903788" y="3697288"/>
          <p14:tracePt t="14510" x="4775200" y="3713163"/>
          <p14:tracePt t="14518" x="4503738" y="3773488"/>
          <p14:tracePt t="14525" x="4291013" y="3806825"/>
          <p14:tracePt t="14532" x="4095750" y="3832225"/>
          <p14:tracePt t="14540" x="3849688" y="3867150"/>
          <p14:tracePt t="14548" x="3527425" y="3900488"/>
          <p14:tracePt t="14556" x="3365500" y="3908425"/>
          <p14:tracePt t="14564" x="3228975" y="3935413"/>
          <p14:tracePt t="14573" x="3084513" y="3943350"/>
          <p14:tracePt t="14580" x="2949575" y="3943350"/>
          <p14:tracePt t="14589" x="2813050" y="3960813"/>
          <p14:tracePt t="14596" x="2744788" y="3960813"/>
          <p14:tracePt t="14605" x="2643188" y="3968750"/>
          <p14:tracePt t="14613" x="2574925" y="3968750"/>
          <p14:tracePt t="14621" x="2557463" y="3968750"/>
          <p14:tracePt t="14629" x="2532063" y="3968750"/>
          <p14:tracePt t="14646" x="2532063" y="3976688"/>
          <p14:tracePt t="14726" x="2549525" y="3976688"/>
          <p14:tracePt t="14734" x="2582863" y="3976688"/>
          <p14:tracePt t="14740" x="2693988" y="3976688"/>
          <p14:tracePt t="14748" x="2778125" y="3968750"/>
          <p14:tracePt t="14757" x="2990850" y="3960813"/>
          <p14:tracePt t="14766" x="3152775" y="3960813"/>
          <p14:tracePt t="14777" x="3348038" y="3943350"/>
          <p14:tracePt t="14786" x="3484563" y="3935413"/>
          <p14:tracePt t="14793" x="3748088" y="3935413"/>
          <p14:tracePt t="14803" x="3883025" y="3935413"/>
          <p14:tracePt t="14810" x="4164013" y="3935413"/>
          <p14:tracePt t="14818" x="4275138" y="3935413"/>
          <p14:tracePt t="14826" x="4470400" y="3935413"/>
          <p14:tracePt t="14834" x="4622800" y="3935413"/>
          <p14:tracePt t="14842" x="4749800" y="3935413"/>
          <p14:tracePt t="14851" x="4878388" y="3935413"/>
          <p14:tracePt t="14858" x="4972050" y="3935413"/>
          <p14:tracePt t="14875" x="5141913" y="3935413"/>
          <p14:tracePt t="14882" x="5226050" y="3935413"/>
          <p14:tracePt t="14890" x="5327650" y="3935413"/>
          <p14:tracePt t="14898" x="5405438" y="3935413"/>
          <p14:tracePt t="14907" x="5446713" y="3935413"/>
          <p14:tracePt t="14914" x="5532438" y="3935413"/>
          <p14:tracePt t="14924" x="5626100" y="3935413"/>
          <p14:tracePt t="14933" x="5745163" y="3935413"/>
          <p14:tracePt t="14939" x="5795963" y="3935413"/>
          <p14:tracePt t="14946" x="5880100" y="3935413"/>
          <p14:tracePt t="14955" x="5999163" y="3935413"/>
          <p14:tracePt t="14962" x="6127750" y="3935413"/>
          <p14:tracePt t="14970" x="6237288" y="3935413"/>
          <p14:tracePt t="14978" x="6305550" y="3935413"/>
          <p14:tracePt t="14986" x="6450013" y="3917950"/>
          <p14:tracePt t="14994" x="6551613" y="3917950"/>
          <p14:tracePt t="15002" x="6637338" y="3917950"/>
          <p14:tracePt t="15010" x="6688138" y="3917950"/>
          <p14:tracePt t="15018" x="6781800" y="3908425"/>
          <p14:tracePt t="15026" x="6824663" y="3908425"/>
          <p14:tracePt t="15034" x="6865938" y="3908425"/>
          <p14:tracePt t="15042" x="6934200" y="3908425"/>
          <p14:tracePt t="15050" x="6969125" y="3908425"/>
          <p14:tracePt t="15060" x="7002463" y="3908425"/>
          <p14:tracePt t="15074" x="7027863" y="3908425"/>
          <p14:tracePt t="15083" x="7045325" y="3908425"/>
          <p14:tracePt t="15095" x="7146925" y="3908425"/>
          <p14:tracePt t="15101" x="7189788" y="3908425"/>
          <p14:tracePt t="15111" x="7223125" y="3908425"/>
          <p14:tracePt t="15117" x="7265988" y="3917950"/>
          <p14:tracePt t="15126" x="7299325" y="3925888"/>
          <p14:tracePt t="15134" x="7342188" y="3925888"/>
          <p14:tracePt t="15141" x="7377113" y="3935413"/>
          <p14:tracePt t="15149" x="7410450" y="3935413"/>
          <p14:tracePt t="15157" x="7435850" y="3935413"/>
          <p14:tracePt t="15164" x="7453313" y="3935413"/>
          <p14:tracePt t="15172" x="7469188" y="3943350"/>
          <p14:tracePt t="15180" x="7494588" y="3943350"/>
          <p14:tracePt t="15189" x="7512050" y="3943350"/>
          <p14:tracePt t="15196" x="7529513" y="3951288"/>
          <p14:tracePt t="15209" x="7537450" y="3951288"/>
          <p14:tracePt t="15224" x="7546975" y="3951288"/>
          <p14:tracePt t="15232" x="7554913" y="3951288"/>
          <p14:tracePt t="15240" x="7562850" y="3951288"/>
          <p14:tracePt t="15435" x="7572375" y="3951288"/>
          <p14:tracePt t="15451" x="7580313" y="3951288"/>
          <p14:tracePt t="16885" x="7588250" y="3960813"/>
          <p14:tracePt t="16893" x="7597775" y="3976688"/>
          <p14:tracePt t="16901" x="7597775" y="4002088"/>
          <p14:tracePt t="16909" x="7605713" y="4019550"/>
          <p14:tracePt t="16925" x="7613650" y="4027488"/>
          <p14:tracePt t="16933" x="7613650" y="4037013"/>
          <p14:tracePt t="16940" x="7613650" y="4044950"/>
          <p14:tracePt t="16949" x="7613650" y="4052888"/>
          <p14:tracePt t="16956" x="7613650" y="4062413"/>
          <p14:tracePt t="16973" x="7613650" y="4070350"/>
          <p14:tracePt t="16981" x="7613650" y="4079875"/>
          <p14:tracePt t="16990" x="7623175" y="4079875"/>
          <p14:tracePt t="17005" x="7623175" y="4087813"/>
          <p14:tracePt t="17014" x="7623175" y="4095750"/>
          <p14:tracePt t="17020" x="7623175" y="4105275"/>
          <p14:tracePt t="17028" x="7631113" y="4105275"/>
          <p14:tracePt t="17037" x="7631113" y="4113213"/>
          <p14:tracePt t="17055" x="7631113" y="4121150"/>
          <p14:tracePt t="17071" x="7631113" y="4138613"/>
          <p14:tracePt t="17077" x="7631113" y="4146550"/>
          <p14:tracePt t="17095" x="7631113" y="4164013"/>
          <p14:tracePt t="17103" x="7631113" y="4171950"/>
          <p14:tracePt t="17121" x="7631113" y="4189413"/>
          <p14:tracePt t="17131" x="7631113" y="4197350"/>
          <p14:tracePt t="17146" x="7631113" y="4206875"/>
          <p14:tracePt t="17156" x="7623175" y="4224338"/>
          <p14:tracePt t="17170" x="7613650" y="4232275"/>
          <p14:tracePt t="17178" x="7613650" y="4249738"/>
          <p14:tracePt t="17194" x="7605713" y="4257675"/>
          <p14:tracePt t="17202" x="7605713" y="4265613"/>
          <p14:tracePt t="17210" x="7597775" y="4265613"/>
          <p14:tracePt t="17218" x="7597775" y="4275138"/>
          <p14:tracePt t="17226" x="7597775" y="4283075"/>
          <p14:tracePt t="17234" x="7588250" y="4291013"/>
          <p14:tracePt t="17243" x="7588250" y="4300538"/>
          <p14:tracePt t="17251" x="7580313" y="4308475"/>
          <p14:tracePt t="17267" x="7572375" y="4316413"/>
          <p14:tracePt t="17283" x="7572375" y="4325938"/>
          <p14:tracePt t="17513" x="7572375" y="4333875"/>
          <p14:tracePt t="17536" x="7562850" y="4333875"/>
          <p14:tracePt t="17666" x="7562850" y="4341813"/>
          <p14:tracePt t="17682" x="7554913" y="4341813"/>
          <p14:tracePt t="17690" x="7554913" y="4351338"/>
          <p14:tracePt t="17787" x="7554913" y="4359275"/>
          <p14:tracePt t="17811" x="7546975" y="4368800"/>
          <p14:tracePt t="17843" x="7546975" y="4376738"/>
          <p14:tracePt t="17861" x="7537450" y="4376738"/>
          <p14:tracePt t="19586" x="7554913" y="4376738"/>
          <p14:tracePt t="19590" x="7605713" y="4368800"/>
          <p14:tracePt t="19598" x="7673975" y="4351338"/>
          <p14:tracePt t="19610" x="7818438" y="4325938"/>
          <p14:tracePt t="19618" x="7945438" y="4291013"/>
          <p14:tracePt t="19628" x="8021638" y="4275138"/>
          <p14:tracePt t="19636" x="8226425" y="4240213"/>
          <p14:tracePt t="19645" x="8328025" y="4224338"/>
          <p14:tracePt t="19653" x="8574088" y="4181475"/>
          <p14:tracePt t="19661" x="8702675" y="4164013"/>
          <p14:tracePt t="19671" x="8786813" y="4146550"/>
          <p14:tracePt t="19676" x="8974138" y="4113213"/>
          <p14:tracePt t="19689" x="9085263" y="4087813"/>
        </p14:tracePtLst>
      </p14:laserTraceLst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3">
            <a:extLst>
              <a:ext uri="{FF2B5EF4-FFF2-40B4-BE49-F238E27FC236}">
                <a16:creationId xmlns:a16="http://schemas.microsoft.com/office/drawing/2014/main" id="{681D5387-845F-4080-8FCF-B21DB5B44D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750" y="2060575"/>
            <a:ext cx="8229600" cy="3886200"/>
          </a:xfrm>
        </p:spPr>
        <p:txBody>
          <a:bodyPr/>
          <a:lstStyle/>
          <a:p>
            <a:pPr eaLnBrk="1" hangingPunct="1"/>
            <a:r>
              <a:rPr lang="zh-CN" altLang="en-US" sz="2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800" b="1">
                <a:latin typeface="Arial" panose="020B0604020202020204" pitchFamily="34" charset="0"/>
                <a:cs typeface="Arial" panose="020B0604020202020204" pitchFamily="34" charset="0"/>
              </a:rPr>
              <a:t>Conjugation Effect</a:t>
            </a:r>
            <a:endParaRPr lang="zh-CN" altLang="en-US" sz="2800" b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/>
            <a:endParaRPr lang="zh-CN" altLang="en-US" sz="2800" b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/>
            <a:r>
              <a:rPr lang="zh-CN" altLang="en-US" sz="2800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800" b="1">
                <a:latin typeface="Arial" panose="020B0604020202020204" pitchFamily="34" charset="0"/>
                <a:cs typeface="Arial" panose="020B0604020202020204" pitchFamily="34" charset="0"/>
              </a:rPr>
              <a:t>Solvent Effect</a:t>
            </a:r>
          </a:p>
          <a:p>
            <a:pPr eaLnBrk="1" hangingPunct="1"/>
            <a:endParaRPr lang="en-US" altLang="zh-CN" sz="2800" b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/>
            <a:r>
              <a:rPr lang="en-US" altLang="zh-CN" sz="2800" b="1">
                <a:latin typeface="Arial" panose="020B0604020202020204" pitchFamily="34" charset="0"/>
                <a:cs typeface="Arial" panose="020B0604020202020204" pitchFamily="34" charset="0"/>
              </a:rPr>
              <a:t> pH</a:t>
            </a:r>
            <a:r>
              <a:rPr lang="zh-CN" altLang="en-US" sz="2800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800" b="1">
                <a:latin typeface="Arial" panose="020B0604020202020204" pitchFamily="34" charset="0"/>
                <a:cs typeface="Arial" panose="020B0604020202020204" pitchFamily="34" charset="0"/>
              </a:rPr>
              <a:t>Effect</a:t>
            </a:r>
            <a:endParaRPr lang="zh-CN" altLang="en-US" sz="2800" b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zh-CN" sz="28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275" name="Rectangle 2">
            <a:extLst>
              <a:ext uri="{FF2B5EF4-FFF2-40B4-BE49-F238E27FC236}">
                <a16:creationId xmlns:a16="http://schemas.microsoft.com/office/drawing/2014/main" id="{3E4B5309-78C1-45FF-A71D-AF8908F89E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750" y="981075"/>
            <a:ext cx="77724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4. Effects for UV-Vis spectrum</a:t>
            </a:r>
            <a:endParaRPr lang="zh-CN" altLang="en-US" b="1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3303F9AD-4315-421A-A320-38341306318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947"/>
    </mc:Choice>
    <mc:Fallback>
      <p:transition spd="slow" advTm="249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7591" x="8447088" y="3603625"/>
          <p14:tracePt t="17598" x="7835900" y="3646488"/>
          <p14:tracePt t="17607" x="7258050" y="3687763"/>
          <p14:tracePt t="17617" x="6680200" y="3713163"/>
          <p14:tracePt t="17623" x="6186488" y="3730625"/>
          <p14:tracePt t="17633" x="5719763" y="3748088"/>
          <p14:tracePt t="17639" x="5226050" y="3763963"/>
          <p14:tracePt t="17649" x="4818063" y="3763963"/>
          <p14:tracePt t="17659" x="4708525" y="3781425"/>
          <p14:tracePt t="17665" x="4427538" y="3781425"/>
          <p14:tracePt t="17674" x="4197350" y="3781425"/>
          <p14:tracePt t="17681" x="4052888" y="3781425"/>
          <p14:tracePt t="17689" x="3900488" y="3781425"/>
          <p14:tracePt t="17697" x="3816350" y="3781425"/>
          <p14:tracePt t="17705" x="3619500" y="3781425"/>
          <p14:tracePt t="17713" x="3552825" y="3781425"/>
          <p14:tracePt t="17721" x="3424238" y="3763963"/>
          <p14:tracePt t="17733" x="3263900" y="3738563"/>
          <p14:tracePt t="17742" x="3135313" y="3722688"/>
          <p14:tracePt t="17749" x="3008313" y="3697288"/>
          <p14:tracePt t="17757" x="2906713" y="3671888"/>
          <p14:tracePt t="17765" x="2744788" y="3636963"/>
          <p14:tracePt t="17773" x="2651125" y="3619500"/>
          <p14:tracePt t="17781" x="2524125" y="3603625"/>
          <p14:tracePt t="17789" x="2362200" y="3578225"/>
          <p14:tracePt t="17797" x="2278063" y="3568700"/>
          <p14:tracePt t="17805" x="2260600" y="3568700"/>
          <p14:tracePt t="17813" x="2235200" y="3560763"/>
          <p14:tracePt t="17821" x="2235200" y="3552825"/>
          <p14:tracePt t="17829" x="2227263" y="3552825"/>
          <p14:tracePt t="17837" x="2209800" y="3535363"/>
          <p14:tracePt t="17845" x="2200275" y="3527425"/>
          <p14:tracePt t="17853" x="2184400" y="3502025"/>
          <p14:tracePt t="17860" x="2159000" y="3475038"/>
          <p14:tracePt t="17869" x="2133600" y="3441700"/>
          <p14:tracePt t="17877" x="2108200" y="3416300"/>
          <p14:tracePt t="17885" x="2065338" y="3365500"/>
          <p14:tracePt t="17897" x="2030413" y="3330575"/>
          <p14:tracePt t="17908" x="1920875" y="3254375"/>
          <p14:tracePt t="17913" x="1860550" y="3221038"/>
          <p14:tracePt t="17923" x="1809750" y="3203575"/>
          <p14:tracePt t="17931" x="1708150" y="3152775"/>
          <p14:tracePt t="17939" x="1631950" y="3109913"/>
          <p14:tracePt t="17947" x="1581150" y="3101975"/>
          <p14:tracePt t="17957" x="1452563" y="3051175"/>
          <p14:tracePt t="17963" x="1393825" y="3041650"/>
          <p14:tracePt t="17971" x="1274763" y="3008313"/>
          <p14:tracePt t="17979" x="1257300" y="3000375"/>
          <p14:tracePt t="17988" x="1223963" y="2990850"/>
          <p14:tracePt t="17995" x="1206500" y="2990850"/>
          <p14:tracePt t="18143" x="1223963" y="2982913"/>
          <p14:tracePt t="18151" x="1274763" y="2974975"/>
          <p14:tracePt t="18159" x="1325563" y="2974975"/>
          <p14:tracePt t="18169" x="1385888" y="2965450"/>
          <p14:tracePt t="18175" x="1512888" y="2949575"/>
          <p14:tracePt t="18185" x="1657350" y="2949575"/>
          <p14:tracePt t="18191" x="1784350" y="2940050"/>
          <p14:tracePt t="18201" x="1911350" y="2940050"/>
          <p14:tracePt t="18210" x="2065338" y="2922588"/>
          <p14:tracePt t="18217" x="2209800" y="2922588"/>
          <p14:tracePt t="18227" x="2362200" y="2922588"/>
          <p14:tracePt t="18233" x="2489200" y="2914650"/>
          <p14:tracePt t="18245" x="2617788" y="2906713"/>
          <p14:tracePt t="18253" x="2686050" y="2906713"/>
          <p14:tracePt t="18261" x="2762250" y="2906713"/>
          <p14:tracePt t="18269" x="2830513" y="2906713"/>
          <p14:tracePt t="18276" x="2897188" y="2906713"/>
          <p14:tracePt t="18285" x="2932113" y="2906713"/>
          <p14:tracePt t="18293" x="2965450" y="2906713"/>
          <p14:tracePt t="18301" x="2982913" y="2906713"/>
          <p14:tracePt t="18309" x="2990850" y="2906713"/>
          <p14:tracePt t="18317" x="3000375" y="2906713"/>
          <p14:tracePt t="18326" x="3008313" y="2906713"/>
          <p14:tracePt t="18341" x="3016250" y="2906713"/>
          <p14:tracePt t="18348" x="3025775" y="2906713"/>
          <p14:tracePt t="18357" x="3041650" y="2906713"/>
          <p14:tracePt t="18365" x="3059113" y="2906713"/>
          <p14:tracePt t="18372" x="3067050" y="2906713"/>
          <p14:tracePt t="18381" x="3076575" y="2906713"/>
          <p14:tracePt t="18388" x="3084513" y="2906713"/>
          <p14:tracePt t="18457" x="3094038" y="2906713"/>
          <p14:tracePt t="18465" x="3101975" y="2906713"/>
          <p14:tracePt t="18472" x="3109913" y="2906713"/>
          <p14:tracePt t="18491" x="3119438" y="2906713"/>
          <p14:tracePt t="18499" x="3127375" y="2914650"/>
          <p14:tracePt t="18516" x="3135313" y="2922588"/>
          <p14:tracePt t="18523" x="3144838" y="2932113"/>
          <p14:tracePt t="18531" x="3152775" y="2940050"/>
          <p14:tracePt t="18539" x="3160713" y="2940050"/>
          <p14:tracePt t="18547" x="3170238" y="2949575"/>
          <p14:tracePt t="18563" x="3178175" y="2949575"/>
          <p14:tracePt t="18573" x="3178175" y="2957513"/>
          <p14:tracePt t="18595" x="3178175" y="2965450"/>
          <p14:tracePt t="18615" x="3178175" y="2974975"/>
          <p14:tracePt t="18623" x="3170238" y="2990850"/>
          <p14:tracePt t="18631" x="3152775" y="3008313"/>
          <p14:tracePt t="18639" x="3135313" y="3016250"/>
          <p14:tracePt t="18647" x="3119438" y="3041650"/>
          <p14:tracePt t="18655" x="3076575" y="3067050"/>
          <p14:tracePt t="18663" x="3041650" y="3101975"/>
          <p14:tracePt t="18672" x="2965450" y="3152775"/>
          <p14:tracePt t="18679" x="2889250" y="3186113"/>
          <p14:tracePt t="18689" x="2795588" y="3246438"/>
          <p14:tracePt t="18694" x="2643188" y="3305175"/>
          <p14:tracePt t="18703" x="2524125" y="3355975"/>
          <p14:tracePt t="18711" x="2252663" y="3441700"/>
          <p14:tracePt t="18719" x="2133600" y="3492500"/>
          <p14:tracePt t="18728" x="1928813" y="3543300"/>
          <p14:tracePt t="18735" x="1776413" y="3594100"/>
          <p14:tracePt t="18742" x="1649413" y="3646488"/>
          <p14:tracePt t="18757" x="1546225" y="3679825"/>
          <p14:tracePt t="18763" x="1452563" y="3713163"/>
          <p14:tracePt t="18773" x="1393825" y="3722688"/>
          <p14:tracePt t="18781" x="1325563" y="3748088"/>
          <p14:tracePt t="18789" x="1206500" y="3781425"/>
          <p14:tracePt t="18797" x="1147763" y="3790950"/>
          <p14:tracePt t="18805" x="1104900" y="3798888"/>
          <p14:tracePt t="18813" x="1054100" y="3816350"/>
          <p14:tracePt t="18821" x="1019175" y="3816350"/>
          <p14:tracePt t="18831" x="993775" y="3824288"/>
          <p14:tracePt t="18844" x="968375" y="3824288"/>
          <p14:tracePt t="18849" x="884238" y="3841750"/>
          <p14:tracePt t="18860" x="874713" y="3841750"/>
          <p14:tracePt t="18865" x="858838" y="3841750"/>
          <p14:tracePt t="18873" x="849313" y="3841750"/>
          <p14:tracePt t="18881" x="823913" y="3841750"/>
          <p14:tracePt t="18895" x="815975" y="3841750"/>
          <p14:tracePt t="18905" x="808038" y="3841750"/>
          <p14:tracePt t="18959" x="798513" y="3841750"/>
          <p14:tracePt t="19263" x="798513" y="3849688"/>
          <p14:tracePt t="19271" x="808038" y="3849688"/>
          <p14:tracePt t="19287" x="815975" y="3857625"/>
          <p14:tracePt t="19295" x="833438" y="3857625"/>
          <p14:tracePt t="19303" x="841375" y="3867150"/>
          <p14:tracePt t="19311" x="866775" y="3867150"/>
          <p14:tracePt t="19319" x="884238" y="3867150"/>
          <p14:tracePt t="19328" x="909638" y="3867150"/>
          <p14:tracePt t="19335" x="935038" y="3867150"/>
          <p14:tracePt t="19344" x="968375" y="3867150"/>
          <p14:tracePt t="19353" x="1011238" y="3867150"/>
          <p14:tracePt t="19361" x="1079500" y="3867150"/>
          <p14:tracePt t="19369" x="1181100" y="3867150"/>
          <p14:tracePt t="19376" x="1308100" y="3875088"/>
          <p14:tracePt t="19385" x="1436688" y="3875088"/>
          <p14:tracePt t="19392" x="1563688" y="3875088"/>
          <p14:tracePt t="19401" x="1716088" y="3883025"/>
          <p14:tracePt t="19409" x="1852613" y="3883025"/>
          <p14:tracePt t="19417" x="2014538" y="3883025"/>
          <p14:tracePt t="19427" x="2149475" y="3883025"/>
          <p14:tracePt t="19433" x="2303463" y="3883025"/>
          <p14:tracePt t="19441" x="2481263" y="3900488"/>
          <p14:tracePt t="19449" x="2617788" y="3900488"/>
          <p14:tracePt t="19461" x="2744788" y="3900488"/>
          <p14:tracePt t="19466" x="2846388" y="3900488"/>
          <p14:tracePt t="19475" x="2932113" y="3900488"/>
          <p14:tracePt t="19481" x="3000375" y="3900488"/>
          <p14:tracePt t="19490" x="3101975" y="3908425"/>
          <p14:tracePt t="19498" x="3127375" y="3908425"/>
          <p14:tracePt t="19506" x="3152775" y="3908425"/>
          <p14:tracePt t="19795" x="3170238" y="3917950"/>
          <p14:tracePt t="19803" x="3178175" y="3935413"/>
          <p14:tracePt t="19811" x="3195638" y="3951288"/>
          <p14:tracePt t="19818" x="3203575" y="3968750"/>
          <p14:tracePt t="19827" x="3228975" y="3994150"/>
          <p14:tracePt t="19835" x="3246438" y="4019550"/>
          <p14:tracePt t="19843" x="3263900" y="4052888"/>
          <p14:tracePt t="19852" x="3289300" y="4087813"/>
          <p14:tracePt t="19861" x="3322638" y="4130675"/>
          <p14:tracePt t="19868" x="3355975" y="4214813"/>
          <p14:tracePt t="19877" x="3373438" y="4265613"/>
          <p14:tracePt t="19893" x="3408363" y="4376738"/>
          <p14:tracePt t="19902" x="3424238" y="4460875"/>
          <p14:tracePt t="19910" x="3433763" y="4503738"/>
          <p14:tracePt t="19918" x="3433763" y="4564063"/>
          <p14:tracePt t="19930" x="3433763" y="4605338"/>
          <p14:tracePt t="19933" x="3433763" y="4640263"/>
          <p14:tracePt t="19945" x="3433763" y="4673600"/>
          <p14:tracePt t="19949" x="3433763" y="4708525"/>
          <p14:tracePt t="19960" x="3424238" y="4733925"/>
          <p14:tracePt t="19964" x="3408363" y="4775200"/>
          <p14:tracePt t="19973" x="3390900" y="4810125"/>
          <p14:tracePt t="19985" x="3365500" y="4835525"/>
          <p14:tracePt t="19993" x="3348038" y="4868863"/>
          <p14:tracePt t="20001" x="3322638" y="4894263"/>
          <p14:tracePt t="20009" x="3297238" y="4911725"/>
          <p14:tracePt t="20017" x="3263900" y="4946650"/>
          <p14:tracePt t="20025" x="3238500" y="4972050"/>
          <p14:tracePt t="20033" x="3186113" y="4997450"/>
          <p14:tracePt t="20041" x="3160713" y="5013325"/>
          <p14:tracePt t="20049" x="3127375" y="5038725"/>
          <p14:tracePt t="20057" x="3094038" y="5056188"/>
          <p14:tracePt t="20065" x="3041650" y="5091113"/>
          <p14:tracePt t="20074" x="3016250" y="5099050"/>
          <p14:tracePt t="20081" x="2940050" y="5132388"/>
          <p14:tracePt t="20090" x="2889250" y="5157788"/>
          <p14:tracePt t="20097" x="2813050" y="5183188"/>
          <p14:tracePt t="20105" x="2744788" y="5200650"/>
          <p14:tracePt t="20113" x="2668588" y="5218113"/>
          <p14:tracePt t="20121" x="2549525" y="5243513"/>
          <p14:tracePt t="20129" x="2422525" y="5251450"/>
          <p14:tracePt t="20139" x="2336800" y="5260975"/>
          <p14:tracePt t="20149" x="2293938" y="5260975"/>
          <p14:tracePt t="20158" x="2149475" y="5276850"/>
          <p14:tracePt t="20165" x="2082800" y="5286375"/>
          <p14:tracePt t="20177" x="2005013" y="5286375"/>
          <p14:tracePt t="20181" x="1938338" y="5286375"/>
          <p14:tracePt t="20193" x="1903413" y="5286375"/>
          <p14:tracePt t="20197" x="1844675" y="5286375"/>
          <p14:tracePt t="20210" x="1784350" y="5286375"/>
          <p14:tracePt t="20215" x="1708150" y="5286375"/>
          <p14:tracePt t="20224" x="1665288" y="5286375"/>
          <p14:tracePt t="20232" x="1631950" y="5286375"/>
          <p14:tracePt t="20240" x="1581150" y="5286375"/>
          <p14:tracePt t="20247" x="1520825" y="5286375"/>
          <p14:tracePt t="20256" x="1495425" y="5286375"/>
          <p14:tracePt t="20264" x="1462088" y="5286375"/>
          <p14:tracePt t="20271" x="1427163" y="5286375"/>
          <p14:tracePt t="20279" x="1411288" y="5276850"/>
          <p14:tracePt t="20288" x="1401763" y="5276850"/>
          <p14:tracePt t="20295" x="1385888" y="5268913"/>
          <p14:tracePt t="20304" x="1368425" y="5268913"/>
          <p14:tracePt t="20320" x="1350963" y="5260975"/>
          <p14:tracePt t="20331" x="1343025" y="5260975"/>
          <p14:tracePt t="20336" x="1325563" y="5251450"/>
          <p14:tracePt t="20346" x="1317625" y="5251450"/>
          <p14:tracePt t="20351" x="1308100" y="5251450"/>
          <p14:tracePt t="20361" x="1282700" y="5243513"/>
          <p14:tracePt t="20366" x="1266825" y="5243513"/>
          <p14:tracePt t="20375" x="1266825" y="5235575"/>
          <p14:tracePt t="20383" x="1257300" y="5235575"/>
          <p14:tracePt t="20391" x="1249363" y="5235575"/>
          <p14:tracePt t="20439" x="1257300" y="5235575"/>
          <p14:tracePt t="20447" x="1282700" y="5235575"/>
          <p14:tracePt t="20455" x="1350963" y="5235575"/>
          <p14:tracePt t="20464" x="1411288" y="5243513"/>
          <p14:tracePt t="20471" x="1477963" y="5243513"/>
          <p14:tracePt t="20481" x="1639888" y="5260975"/>
          <p14:tracePt t="20489" x="1766888" y="5276850"/>
          <p14:tracePt t="20497" x="1920875" y="5286375"/>
          <p14:tracePt t="20505" x="2047875" y="5302250"/>
          <p14:tracePt t="20513" x="2200275" y="5302250"/>
          <p14:tracePt t="20521" x="2354263" y="5311775"/>
          <p14:tracePt t="20529" x="2516188" y="5319713"/>
          <p14:tracePt t="20537" x="2651125" y="5319713"/>
          <p14:tracePt t="20545" x="2770188" y="5319713"/>
          <p14:tracePt t="20553" x="2855913" y="5319713"/>
          <p14:tracePt t="20561" x="2881313" y="5319713"/>
          <p14:tracePt t="20569" x="2949575" y="5337175"/>
          <p14:tracePt t="20577" x="2974975" y="5337175"/>
          <p14:tracePt t="20586" x="2982913" y="5337175"/>
          <p14:tracePt t="20594" x="2990850" y="5337175"/>
          <p14:tracePt t="20602" x="3000375" y="5337175"/>
          <p14:tracePt t="20611" x="3008313" y="5337175"/>
          <p14:tracePt t="20642" x="3016250" y="5337175"/>
          <p14:tracePt t="20649" x="3025775" y="5337175"/>
          <p14:tracePt t="20686" x="3000375" y="5370513"/>
          <p14:tracePt t="20694" x="2914650" y="5489575"/>
          <p14:tracePt t="20883" x="2914650" y="5472113"/>
          <p14:tracePt t="20893" x="2932113" y="5430838"/>
          <p14:tracePt t="20899" x="2957513" y="5380038"/>
          <p14:tracePt t="20908" x="3008313" y="5327650"/>
          <p14:tracePt t="20915" x="3051175" y="5276850"/>
          <p14:tracePt t="20923" x="3084513" y="5226050"/>
          <p14:tracePt t="20931" x="3170238" y="5149850"/>
          <p14:tracePt t="20939" x="3228975" y="5106988"/>
          <p14:tracePt t="20947" x="3305175" y="5064125"/>
          <p14:tracePt t="20955" x="3348038" y="5038725"/>
          <p14:tracePt t="20963" x="3433763" y="5013325"/>
          <p14:tracePt t="20971" x="3475038" y="5013325"/>
          <p14:tracePt t="20979" x="3535363" y="5013325"/>
          <p14:tracePt t="20987" x="3560763" y="5013325"/>
          <p14:tracePt t="20994" x="3603625" y="5013325"/>
          <p14:tracePt t="21003" x="3619500" y="5013325"/>
          <p14:tracePt t="21010" x="3654425" y="5013325"/>
          <p14:tracePt t="21019" x="3679825" y="5013325"/>
          <p14:tracePt t="21031" x="3713163" y="5013325"/>
          <p14:tracePt t="21035" x="3738563" y="5013325"/>
          <p14:tracePt t="21046" x="3763963" y="5022850"/>
          <p14:tracePt t="21053" x="3816350" y="5022850"/>
          <p14:tracePt t="21064" x="3867150" y="5030788"/>
          <p14:tracePt t="21069" x="3908425" y="5030788"/>
          <p14:tracePt t="21079" x="3943350" y="5030788"/>
          <p14:tracePt t="21086" x="3986213" y="5030788"/>
          <p14:tracePt t="21095" x="4037013" y="5030788"/>
          <p14:tracePt t="21101" x="4095750" y="5030788"/>
          <p14:tracePt t="21111" x="4156075" y="5030788"/>
          <p14:tracePt t="21118" x="4224338" y="5030788"/>
          <p14:tracePt t="21127" x="4283075" y="5030788"/>
          <p14:tracePt t="21133" x="4341813" y="5030788"/>
          <p14:tracePt t="21143" x="4402138" y="5030788"/>
          <p14:tracePt t="21149" x="4445000" y="5030788"/>
          <p14:tracePt t="21158" x="4478338" y="5038725"/>
          <p14:tracePt t="21166" x="4513263" y="5038725"/>
          <p14:tracePt t="21173" x="4538663" y="5038725"/>
          <p14:tracePt t="21181" x="4579938" y="5038725"/>
          <p14:tracePt t="21189" x="4657725" y="5038725"/>
          <p14:tracePt t="21198" x="4699000" y="5038725"/>
          <p14:tracePt t="21206" x="4741863" y="5038725"/>
          <p14:tracePt t="21213" x="4775200" y="5038725"/>
          <p14:tracePt t="21221" x="4827588" y="5038725"/>
          <p14:tracePt t="21229" x="4903788" y="5038725"/>
          <p14:tracePt t="21236" x="4987925" y="5038725"/>
          <p14:tracePt t="21245" x="5013325" y="5038725"/>
          <p14:tracePt t="21253" x="5099050" y="5030788"/>
          <p14:tracePt t="21262" x="5167313" y="5022850"/>
          <p14:tracePt t="21268" x="5251450" y="5022850"/>
          <p14:tracePt t="21277" x="5337175" y="5005388"/>
          <p14:tracePt t="21287" x="5387975" y="5005388"/>
          <p14:tracePt t="21293" x="5514975" y="4997450"/>
          <p14:tracePt t="21304" x="5608638" y="4987925"/>
          <p14:tracePt t="21311" x="5710238" y="4987925"/>
          <p14:tracePt t="21320" x="5795963" y="4979988"/>
          <p14:tracePt t="21327" x="5880100" y="4962525"/>
          <p14:tracePt t="21335" x="5973763" y="4954588"/>
          <p14:tracePt t="21343" x="6059488" y="4946650"/>
          <p14:tracePt t="21351" x="6118225" y="4937125"/>
          <p14:tracePt t="21359" x="6178550" y="4919663"/>
          <p14:tracePt t="21367" x="6211888" y="4911725"/>
          <p14:tracePt t="21375" x="6254750" y="4903788"/>
          <p14:tracePt t="21383" x="6288088" y="4903788"/>
          <p14:tracePt t="21391" x="6323013" y="4894263"/>
          <p14:tracePt t="21398" x="6338888" y="4894263"/>
          <p14:tracePt t="21407" x="6365875" y="4894263"/>
          <p14:tracePt t="21419" x="6381750" y="4894263"/>
          <p14:tracePt t="21427" x="6391275" y="4894263"/>
          <p14:tracePt t="21436" x="6407150" y="4894263"/>
          <p14:tracePt t="21444" x="6416675" y="4894263"/>
          <p14:tracePt t="21460" x="6432550" y="4894263"/>
          <p14:tracePt t="21468" x="6457950" y="4894263"/>
          <p14:tracePt t="21477" x="6475413" y="4886325"/>
          <p14:tracePt t="21484" x="6510338" y="4886325"/>
          <p14:tracePt t="21497" x="6535738" y="4878388"/>
          <p14:tracePt t="21498" x="6577013" y="4860925"/>
          <p14:tracePt t="21507" x="6662738" y="4843463"/>
          <p14:tracePt t="21515" x="6756400" y="4810125"/>
          <p14:tracePt t="21523" x="6824663" y="4802188"/>
          <p14:tracePt t="21532" x="6916738" y="4784725"/>
          <p14:tracePt t="21539" x="7027863" y="4759325"/>
          <p14:tracePt t="21548" x="7104063" y="4733925"/>
          <p14:tracePt t="21555" x="7265988" y="4716463"/>
          <p14:tracePt t="21562" x="7377113" y="4691063"/>
          <p14:tracePt t="21571" x="7512050" y="4665663"/>
          <p14:tracePt t="21579" x="7648575" y="4640263"/>
          <p14:tracePt t="21589" x="7775575" y="4630738"/>
          <p14:tracePt t="21595" x="7851775" y="4622800"/>
          <p14:tracePt t="21605" x="7980363" y="4597400"/>
          <p14:tracePt t="21613" x="8124825" y="4572000"/>
          <p14:tracePt t="21628" x="8285163" y="4546600"/>
          <p14:tracePt t="21633" x="8388350" y="4529138"/>
          <p14:tracePt t="21643" x="8472488" y="4513263"/>
          <p14:tracePt t="21650" x="8558213" y="4495800"/>
          <p14:tracePt t="21658" x="8677275" y="4470400"/>
          <p14:tracePt t="21666" x="8761413" y="4445000"/>
          <p14:tracePt t="21673" x="8821738" y="4427538"/>
          <p14:tracePt t="21685" x="8923338" y="4402138"/>
        </p14:tracePtLst>
      </p14:laserTraceLst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5">
            <a:extLst>
              <a:ext uri="{FF2B5EF4-FFF2-40B4-BE49-F238E27FC236}">
                <a16:creationId xmlns:a16="http://schemas.microsoft.com/office/drawing/2014/main" id="{1289951A-A4C5-49CB-A88A-64BDE48C5D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7188" y="357188"/>
            <a:ext cx="8229600" cy="811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 b="1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Conjugation Effect</a:t>
            </a:r>
            <a:endParaRPr lang="zh-CN" altLang="en-US" sz="2800" b="1">
              <a:solidFill>
                <a:srgbClr val="FF0000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56323" name="Rectangle 7">
            <a:extLst>
              <a:ext uri="{FF2B5EF4-FFF2-40B4-BE49-F238E27FC236}">
                <a16:creationId xmlns:a16="http://schemas.microsoft.com/office/drawing/2014/main" id="{84D72A44-2EFB-4676-A22F-59056CCCBF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14700" y="26717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>
              <a:latin typeface="Arial" panose="020B0604020202020204" pitchFamily="34" charset="0"/>
              <a:ea typeface="楷体_GB2312" pitchFamily="49" charset="-122"/>
            </a:endParaRPr>
          </a:p>
        </p:txBody>
      </p:sp>
      <p:sp>
        <p:nvSpPr>
          <p:cNvPr id="56324" name="Rectangle 8">
            <a:extLst>
              <a:ext uri="{FF2B5EF4-FFF2-40B4-BE49-F238E27FC236}">
                <a16:creationId xmlns:a16="http://schemas.microsoft.com/office/drawing/2014/main" id="{8E0FBB67-1D96-452D-85C7-627DC135F8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5163" y="2581275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>
              <a:latin typeface="Arial" panose="020B0604020202020204" pitchFamily="34" charset="0"/>
              <a:ea typeface="楷体_GB2312" pitchFamily="49" charset="-122"/>
            </a:endParaRPr>
          </a:p>
        </p:txBody>
      </p:sp>
      <p:pic>
        <p:nvPicPr>
          <p:cNvPr id="56325" name="Picture 4">
            <a:extLst>
              <a:ext uri="{FF2B5EF4-FFF2-40B4-BE49-F238E27FC236}">
                <a16:creationId xmlns:a16="http://schemas.microsoft.com/office/drawing/2014/main" id="{17531F26-6FA1-479A-9FFC-0A5287241B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150" y="1639888"/>
            <a:ext cx="5591175" cy="303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6326" name="文本框 1">
            <a:extLst>
              <a:ext uri="{FF2B5EF4-FFF2-40B4-BE49-F238E27FC236}">
                <a16:creationId xmlns:a16="http://schemas.microsoft.com/office/drawing/2014/main" id="{11C3B2C1-ED9D-445D-BA48-CD1DAA9E9B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2213" y="5145088"/>
            <a:ext cx="6878637" cy="461962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400" b="1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Larger conjugation, Larger wavelength of </a:t>
            </a:r>
            <a:r>
              <a:rPr lang="en-US" altLang="zh-CN" sz="2400" b="1">
                <a:latin typeface="Symbol" panose="05050102010706020507" pitchFamily="18" charset="2"/>
                <a:ea typeface="楷体_GB2312" pitchFamily="49" charset="-122"/>
                <a:cs typeface="Arial" panose="020B0604020202020204" pitchFamily="34" charset="0"/>
              </a:rPr>
              <a:t>l</a:t>
            </a:r>
            <a:r>
              <a:rPr lang="en-US" altLang="zh-CN" sz="2400" b="1" baseline="-2500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max</a:t>
            </a:r>
            <a:endParaRPr lang="zh-CN" altLang="en-US" sz="2400" b="1">
              <a:latin typeface="Arial" panose="020B0604020202020204" pitchFamily="34" charset="0"/>
              <a:ea typeface="楷体_GB2312" pitchFamily="49" charset="-122"/>
              <a:cs typeface="Arial" panose="020B0604020202020204" pitchFamily="34" charset="0"/>
            </a:endParaRPr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D3D603F5-31A2-4006-AB68-C03472E351B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543"/>
    </mc:Choice>
    <mc:Fallback>
      <p:transition spd="slow" advTm="155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173" x="8847138" y="3263900"/>
          <p14:tracePt t="1182" x="8515350" y="3211513"/>
          <p14:tracePt t="1190" x="8269288" y="3178175"/>
          <p14:tracePt t="1198" x="7962900" y="3127375"/>
          <p14:tracePt t="1208" x="7623175" y="3076575"/>
          <p14:tracePt t="1216" x="7240588" y="3025775"/>
          <p14:tracePt t="1223" x="6875463" y="2965450"/>
          <p14:tracePt t="1232" x="6654800" y="2922588"/>
          <p14:tracePt t="1238" x="6323013" y="2889250"/>
          <p14:tracePt t="1247" x="6067425" y="2838450"/>
          <p14:tracePt t="1254" x="5821363" y="2795588"/>
          <p14:tracePt t="1262" x="5676900" y="2770188"/>
          <p14:tracePt t="1271" x="5514975" y="2727325"/>
          <p14:tracePt t="1278" x="5311775" y="2693988"/>
          <p14:tracePt t="1286" x="5175250" y="2651125"/>
          <p14:tracePt t="1294" x="5030788" y="2617788"/>
          <p14:tracePt t="1302" x="4929188" y="2592388"/>
          <p14:tracePt t="1310" x="4868863" y="2574925"/>
          <p14:tracePt t="1317" x="4775200" y="2541588"/>
          <p14:tracePt t="1326" x="4673600" y="2498725"/>
          <p14:tracePt t="1334" x="4579938" y="2463800"/>
          <p14:tracePt t="1341" x="4521200" y="2438400"/>
          <p14:tracePt t="1349" x="4402138" y="2397125"/>
          <p14:tracePt t="1361" x="4341813" y="2371725"/>
          <p14:tracePt t="1369" x="4224338" y="2328863"/>
          <p14:tracePt t="1381" x="4138613" y="2293938"/>
          <p14:tracePt t="1389" x="4062413" y="2260600"/>
          <p14:tracePt t="1397" x="3908425" y="2200275"/>
          <p14:tracePt t="1405" x="3806825" y="2166938"/>
          <p14:tracePt t="1413" x="3636963" y="2098675"/>
          <p14:tracePt t="1425" x="3535363" y="2055813"/>
          <p14:tracePt t="1433" x="3238500" y="1928813"/>
          <p14:tracePt t="1441" x="3119438" y="1878013"/>
          <p14:tracePt t="1451" x="2974975" y="1827213"/>
          <p14:tracePt t="1457" x="2863850" y="1784350"/>
          <p14:tracePt t="1467" x="2762250" y="1741488"/>
          <p14:tracePt t="1475" x="2686050" y="1708150"/>
          <p14:tracePt t="1484" x="2600325" y="1674813"/>
          <p14:tracePt t="1491" x="2524125" y="1639888"/>
          <p14:tracePt t="1499" x="2473325" y="1614488"/>
          <p14:tracePt t="1507" x="2422525" y="1581150"/>
          <p14:tracePt t="1515" x="2387600" y="1555750"/>
          <p14:tracePt t="1523" x="2344738" y="1530350"/>
          <p14:tracePt t="1531" x="2303463" y="1495425"/>
          <p14:tracePt t="1539" x="2260600" y="1470025"/>
          <p14:tracePt t="1547" x="2235200" y="1452563"/>
          <p14:tracePt t="1556" x="2192338" y="1419225"/>
          <p14:tracePt t="1567" x="2159000" y="1385888"/>
          <p14:tracePt t="1575" x="2108200" y="1343025"/>
          <p14:tracePt t="1584" x="2055813" y="1317625"/>
          <p14:tracePt t="1591" x="2014538" y="1292225"/>
          <p14:tracePt t="1600" x="1997075" y="1282700"/>
          <p14:tracePt t="1607" x="1971675" y="1266825"/>
          <p14:tracePt t="1615" x="1963738" y="1257300"/>
          <p14:tracePt t="1623" x="1954213" y="1249363"/>
          <p14:tracePt t="1631" x="1938338" y="1249363"/>
          <p14:tracePt t="1639" x="1928813" y="1249363"/>
          <p14:tracePt t="1647" x="1928813" y="1241425"/>
          <p14:tracePt t="1737" x="1928813" y="1257300"/>
          <p14:tracePt t="1746" x="1928813" y="1274763"/>
          <p14:tracePt t="1755" x="1938338" y="1282700"/>
          <p14:tracePt t="1762" x="1946275" y="1292225"/>
          <p14:tracePt t="1774" x="1954213" y="1308100"/>
          <p14:tracePt t="1781" x="1963738" y="1308100"/>
          <p14:tracePt t="1789" x="1971675" y="1325563"/>
          <p14:tracePt t="1797" x="1979613" y="1333500"/>
          <p14:tracePt t="1814" x="1989138" y="1343025"/>
          <p14:tracePt t="1823" x="1997075" y="1350963"/>
          <p14:tracePt t="1829" x="1997075" y="1360488"/>
          <p14:tracePt t="1846" x="2005013" y="1360488"/>
          <p14:tracePt t="1862" x="2005013" y="1368425"/>
          <p14:tracePt t="1887" x="2005013" y="1376363"/>
          <p14:tracePt t="1925" x="2005013" y="1385888"/>
          <p14:tracePt t="1933" x="1989138" y="1401763"/>
          <p14:tracePt t="1941" x="1963738" y="1444625"/>
          <p14:tracePt t="1949" x="1946275" y="1477963"/>
          <p14:tracePt t="1957" x="1928813" y="1530350"/>
          <p14:tracePt t="1965" x="1920875" y="1563688"/>
          <p14:tracePt t="1973" x="1895475" y="1606550"/>
          <p14:tracePt t="1982" x="1878013" y="1649413"/>
          <p14:tracePt t="1991" x="1860550" y="1682750"/>
          <p14:tracePt t="1998" x="1819275" y="1741488"/>
          <p14:tracePt t="2008" x="1801813" y="1766888"/>
          <p14:tracePt t="2102" x="1793875" y="1741488"/>
          <p14:tracePt t="2107" x="1766888" y="1708150"/>
          <p14:tracePt t="2118" x="1758950" y="1682750"/>
          <p14:tracePt t="2124" x="1751013" y="1657350"/>
          <p14:tracePt t="2134" x="1725613" y="1631950"/>
          <p14:tracePt t="2140" x="1708150" y="1597025"/>
          <p14:tracePt t="2150" x="1682750" y="1571625"/>
          <p14:tracePt t="2158" x="1657350" y="1546225"/>
          <p14:tracePt t="2163" x="1639888" y="1530350"/>
          <p14:tracePt t="2172" x="1614488" y="1512888"/>
          <p14:tracePt t="2180" x="1597025" y="1504950"/>
          <p14:tracePt t="2188" x="1581150" y="1495425"/>
          <p14:tracePt t="2196" x="1555750" y="1487488"/>
          <p14:tracePt t="2205" x="1538288" y="1487488"/>
          <p14:tracePt t="2212" x="1530350" y="1477963"/>
          <p14:tracePt t="2221" x="1520825" y="1477963"/>
          <p14:tracePt t="2230" x="1512888" y="1470025"/>
          <p14:tracePt t="2236" x="1504950" y="1470025"/>
          <p14:tracePt t="2244" x="1495425" y="1470025"/>
          <p14:tracePt t="2252" x="1487488" y="1470025"/>
          <p14:tracePt t="2268" x="1477963" y="1470025"/>
          <p14:tracePt t="2275" x="1470025" y="1470025"/>
          <p14:tracePt t="2302" x="1470025" y="1462088"/>
          <p14:tracePt t="2743" x="1462088" y="1452563"/>
          <p14:tracePt t="2751" x="1452563" y="1444625"/>
          <p14:tracePt t="2759" x="1436688" y="1436688"/>
          <p14:tracePt t="2768" x="1411288" y="1411288"/>
          <p14:tracePt t="2775" x="1393825" y="1393825"/>
          <p14:tracePt t="2783" x="1385888" y="1385888"/>
          <p14:tracePt t="2795" x="1376363" y="1376363"/>
          <p14:tracePt t="2889" x="1393825" y="1368425"/>
          <p14:tracePt t="2898" x="1462088" y="1368425"/>
          <p14:tracePt t="2906" x="1520825" y="1393825"/>
          <p14:tracePt t="2914" x="1649413" y="1452563"/>
          <p14:tracePt t="2923" x="1751013" y="1487488"/>
          <p14:tracePt t="2930" x="1989138" y="1589088"/>
          <p14:tracePt t="2938" x="2124075" y="1649413"/>
          <p14:tracePt t="2946" x="2397125" y="1751013"/>
          <p14:tracePt t="2955" x="2608263" y="1844675"/>
          <p14:tracePt t="2962" x="2940050" y="1997075"/>
          <p14:tracePt t="2971" x="3160713" y="2082800"/>
          <p14:tracePt t="2977" x="3398838" y="2184400"/>
          <p14:tracePt t="2985" x="3527425" y="2227263"/>
          <p14:tracePt t="2993" x="3806825" y="2354263"/>
          <p14:tracePt t="3001" x="3960813" y="2405063"/>
          <p14:tracePt t="3009" x="4171950" y="2481263"/>
          <p14:tracePt t="3017" x="4316413" y="2532063"/>
          <p14:tracePt t="3025" x="4503738" y="2600325"/>
          <p14:tracePt t="3033" x="4648200" y="2633663"/>
          <p14:tracePt t="3041" x="4759325" y="2686050"/>
          <p14:tracePt t="3049" x="4835525" y="2701925"/>
          <p14:tracePt t="3057" x="4954588" y="2736850"/>
          <p14:tracePt t="3065" x="5038725" y="2762250"/>
          <p14:tracePt t="3073" x="5132388" y="2795588"/>
          <p14:tracePt t="3081" x="5175250" y="2813050"/>
          <p14:tracePt t="3089" x="5208588" y="2820988"/>
          <p14:tracePt t="3097" x="5243513" y="2838450"/>
          <p14:tracePt t="3105" x="5276850" y="2855913"/>
          <p14:tracePt t="3113" x="5302250" y="2863850"/>
          <p14:tracePt t="3121" x="5319713" y="2871788"/>
          <p14:tracePt t="3131" x="5327650" y="2881313"/>
          <p14:tracePt t="3260" x="5337175" y="2881313"/>
          <p14:tracePt t="3268" x="5353050" y="2881313"/>
          <p14:tracePt t="3276" x="5380038" y="2889250"/>
          <p14:tracePt t="3283" x="5421313" y="2906713"/>
          <p14:tracePt t="3291" x="5489575" y="2932113"/>
          <p14:tracePt t="3299" x="5575300" y="2949575"/>
          <p14:tracePt t="3307" x="5659438" y="2974975"/>
          <p14:tracePt t="3315" x="5795963" y="3000375"/>
          <p14:tracePt t="3323" x="6059488" y="3041650"/>
          <p14:tracePt t="3331" x="6161088" y="3067050"/>
          <p14:tracePt t="3339" x="6381750" y="3109913"/>
          <p14:tracePt t="3347" x="6526213" y="3127375"/>
          <p14:tracePt t="3356" x="6746875" y="3170238"/>
          <p14:tracePt t="3363" x="6891338" y="3186113"/>
          <p14:tracePt t="3374" x="7070725" y="3211513"/>
          <p14:tracePt t="3379" x="7189788" y="3221038"/>
          <p14:tracePt t="3388" x="7324725" y="3246438"/>
          <p14:tracePt t="3395" x="7402513" y="3254375"/>
          <p14:tracePt t="3404" x="7529513" y="3263900"/>
          <p14:tracePt t="3411" x="7605713" y="3279775"/>
          <p14:tracePt t="3420" x="7648575" y="3289300"/>
          <p14:tracePt t="3429" x="7681913" y="3289300"/>
          <p14:tracePt t="3435" x="7707313" y="3297238"/>
          <p14:tracePt t="3446" x="7724775" y="3297238"/>
          <p14:tracePt t="3453" x="7750175" y="3305175"/>
          <p14:tracePt t="3462" x="7758113" y="3305175"/>
          <p14:tracePt t="3468" x="7767638" y="3305175"/>
          <p14:tracePt t="3478" x="7775575" y="3305175"/>
          <p14:tracePt t="3486" x="7783513" y="3305175"/>
          <p14:tracePt t="3502" x="7793038" y="3314700"/>
          <p14:tracePt t="3514" x="7810500" y="3322638"/>
          <p14:tracePt t="3530" x="7826375" y="3330575"/>
          <p14:tracePt t="3539" x="7835900" y="3330575"/>
          <p14:tracePt t="3546" x="7843838" y="3330575"/>
          <p14:tracePt t="3562" x="7851775" y="3330575"/>
          <p14:tracePt t="3578" x="7861300" y="3330575"/>
          <p14:tracePt t="4452" x="7851775" y="3330575"/>
          <p14:tracePt t="4467" x="7843838" y="3330575"/>
          <p14:tracePt t="4475" x="7826375" y="3330575"/>
          <p14:tracePt t="4483" x="7800975" y="3340100"/>
          <p14:tracePt t="4491" x="7793038" y="3340100"/>
          <p14:tracePt t="4499" x="7750175" y="3348038"/>
          <p14:tracePt t="4507" x="7691438" y="3355975"/>
          <p14:tracePt t="4515" x="7613650" y="3373438"/>
          <p14:tracePt t="4523" x="7512050" y="3390900"/>
          <p14:tracePt t="4531" x="7367588" y="3408363"/>
          <p14:tracePt t="4539" x="7273925" y="3416300"/>
          <p14:tracePt t="4547" x="7172325" y="3424238"/>
          <p14:tracePt t="4555" x="6994525" y="3441700"/>
          <p14:tracePt t="4563" x="6637338" y="3475038"/>
          <p14:tracePt t="4574" x="6450013" y="3484563"/>
          <p14:tracePt t="4579" x="6297613" y="3502025"/>
          <p14:tracePt t="4593" x="5948363" y="3535363"/>
          <p14:tracePt t="4601" x="5770563" y="3543300"/>
          <p14:tracePt t="4609" x="5532438" y="3560763"/>
          <p14:tracePt t="4617" x="5370513" y="3586163"/>
          <p14:tracePt t="4625" x="5243513" y="3594100"/>
          <p14:tracePt t="4633" x="5141913" y="3619500"/>
          <p14:tracePt t="4641" x="4997450" y="3654425"/>
          <p14:tracePt t="4649" x="4919663" y="3662363"/>
          <p14:tracePt t="4657" x="4868863" y="3687763"/>
          <p14:tracePt t="4665" x="4784725" y="3705225"/>
          <p14:tracePt t="4674" x="4724400" y="3738563"/>
          <p14:tracePt t="4681" x="4691063" y="3748088"/>
          <p14:tracePt t="4691" x="4657725" y="3763963"/>
          <p14:tracePt t="4698" x="4579938" y="3798888"/>
          <p14:tracePt t="4707" x="4513263" y="3824288"/>
          <p14:tracePt t="4713" x="4435475" y="3875088"/>
          <p14:tracePt t="4721" x="4359275" y="3900488"/>
          <p14:tracePt t="4729" x="4275138" y="3951288"/>
          <p14:tracePt t="4741" x="4214813" y="3968750"/>
          <p14:tracePt t="4749" x="4138613" y="4002088"/>
          <p14:tracePt t="4757" x="4019550" y="4044950"/>
          <p14:tracePt t="4765" x="3917950" y="4070350"/>
          <p14:tracePt t="4774" x="3832225" y="4095750"/>
          <p14:tracePt t="4781" x="3756025" y="4113213"/>
          <p14:tracePt t="4791" x="3611563" y="4146550"/>
          <p14:tracePt t="4797" x="3552825" y="4146550"/>
          <p14:tracePt t="4805" x="3424238" y="4171950"/>
          <p14:tracePt t="4813" x="3314700" y="4189413"/>
          <p14:tracePt t="4822" x="3211513" y="4197350"/>
          <p14:tracePt t="4830" x="3127375" y="4197350"/>
          <p14:tracePt t="4840" x="3051175" y="4197350"/>
          <p14:tracePt t="4846" x="3000375" y="4197350"/>
          <p14:tracePt t="4856" x="2922588" y="4197350"/>
          <p14:tracePt t="4864" x="2838450" y="4197350"/>
          <p14:tracePt t="4871" x="2778125" y="4197350"/>
          <p14:tracePt t="4880" x="2736850" y="4197350"/>
          <p14:tracePt t="4886" x="2693988" y="4197350"/>
          <p14:tracePt t="4896" x="2651125" y="4197350"/>
          <p14:tracePt t="4906" x="2600325" y="4189413"/>
          <p14:tracePt t="4911" x="2582863" y="4181475"/>
          <p14:tracePt t="4922" x="2574925" y="4181475"/>
          <p14:tracePt t="4927" x="2566988" y="4181475"/>
          <p14:tracePt t="4936" x="2566988" y="4171950"/>
          <p14:tracePt t="5031" x="2574925" y="4164013"/>
          <p14:tracePt t="5039" x="2592388" y="4164013"/>
          <p14:tracePt t="5047" x="2608263" y="4164013"/>
          <p14:tracePt t="5055" x="2625725" y="4156075"/>
          <p14:tracePt t="5063" x="2643188" y="4156075"/>
          <p14:tracePt t="5071" x="2668588" y="4156075"/>
          <p14:tracePt t="5079" x="2686050" y="4156075"/>
          <p14:tracePt t="5087" x="2711450" y="4156075"/>
          <p14:tracePt t="5095" x="2727325" y="4156075"/>
          <p14:tracePt t="5112" x="2736850" y="4156075"/>
          <p14:tracePt t="5201" x="2736850" y="4138613"/>
          <p14:tracePt t="5209" x="2727325" y="4113213"/>
          <p14:tracePt t="5217" x="2711450" y="4079875"/>
          <p14:tracePt t="5225" x="2686050" y="4052888"/>
          <p14:tracePt t="5233" x="2660650" y="4019550"/>
          <p14:tracePt t="5241" x="2608263" y="3968750"/>
          <p14:tracePt t="5253" x="2582863" y="3951288"/>
          <p14:tracePt t="5261" x="2557463" y="3925888"/>
          <p14:tracePt t="5270" x="2498725" y="3883025"/>
          <p14:tracePt t="5277" x="2463800" y="3867150"/>
          <p14:tracePt t="5286" x="2422525" y="3849688"/>
          <p14:tracePt t="5293" x="2405063" y="3841750"/>
          <p14:tracePt t="5301" x="2371725" y="3832225"/>
          <p14:tracePt t="5309" x="2354263" y="3824288"/>
          <p14:tracePt t="5317" x="2328863" y="3816350"/>
          <p14:tracePt t="5325" x="2319338" y="3816350"/>
          <p14:tracePt t="5333" x="2311400" y="3806825"/>
          <p14:tracePt t="5341" x="2303463" y="3806825"/>
          <p14:tracePt t="5386" x="2293938" y="3798888"/>
          <p14:tracePt t="5401" x="2286000" y="3798888"/>
          <p14:tracePt t="5409" x="2278063" y="3798888"/>
          <p14:tracePt t="5419" x="2268538" y="3798888"/>
          <p14:tracePt t="5425" x="2260600" y="3798888"/>
          <p14:tracePt t="5435" x="2260600" y="3790950"/>
          <p14:tracePt t="5443" x="2252663" y="3790950"/>
          <p14:tracePt t="5452" x="2243138" y="3790950"/>
          <p14:tracePt t="5459" x="2235200" y="3790950"/>
          <p14:tracePt t="5467" x="2217738" y="3790950"/>
          <p14:tracePt t="5475" x="2192338" y="3773488"/>
          <p14:tracePt t="5483" x="2166938" y="3773488"/>
          <p14:tracePt t="5491" x="2159000" y="3756025"/>
          <p14:tracePt t="5499" x="2141538" y="3748088"/>
          <p14:tracePt t="5507" x="2133600" y="3748088"/>
          <p14:tracePt t="5515" x="2124075" y="3738563"/>
          <p14:tracePt t="5523" x="2116138" y="3738563"/>
          <p14:tracePt t="5539" x="2108200" y="3738563"/>
          <p14:tracePt t="5588" x="2108200" y="3730625"/>
          <p14:tracePt t="6441" x="2108200" y="3722688"/>
          <p14:tracePt t="6975" x="2116138" y="3722688"/>
          <p14:tracePt t="6982" x="2133600" y="3705225"/>
          <p14:tracePt t="6989" x="2159000" y="3697288"/>
          <p14:tracePt t="6998" x="2184400" y="3687763"/>
          <p14:tracePt t="7007" x="2252663" y="3671888"/>
          <p14:tracePt t="7014" x="2286000" y="3662363"/>
          <p14:tracePt t="7022" x="2387600" y="3646488"/>
          <p14:tracePt t="7029" x="2447925" y="3619500"/>
          <p14:tracePt t="7037" x="2566988" y="3594100"/>
          <p14:tracePt t="7045" x="2693988" y="3578225"/>
          <p14:tracePt t="7053" x="2752725" y="3568700"/>
          <p14:tracePt t="7061" x="2906713" y="3543300"/>
          <p14:tracePt t="7070" x="3025775" y="3517900"/>
          <p14:tracePt t="7077" x="3186113" y="3492500"/>
          <p14:tracePt t="7088" x="3330575" y="3467100"/>
          <p14:tracePt t="7094" x="3459163" y="3459163"/>
          <p14:tracePt t="7102" x="3594100" y="3433763"/>
          <p14:tracePt t="7110" x="3697288" y="3424238"/>
          <p14:tracePt t="7117" x="3875088" y="3398838"/>
          <p14:tracePt t="7125" x="4044950" y="3373438"/>
          <p14:tracePt t="7136" x="4138613" y="3365500"/>
          <p14:tracePt t="7144" x="4240213" y="3348038"/>
          <p14:tracePt t="7152" x="4402138" y="3322638"/>
          <p14:tracePt t="7159" x="4486275" y="3314700"/>
          <p14:tracePt t="7168" x="4614863" y="3289300"/>
          <p14:tracePt t="7175" x="4759325" y="3263900"/>
          <p14:tracePt t="7183" x="4903788" y="3254375"/>
          <p14:tracePt t="7191" x="5030788" y="3228975"/>
          <p14:tracePt t="7199" x="5099050" y="3221038"/>
          <p14:tracePt t="7207" x="5260975" y="3195638"/>
          <p14:tracePt t="7215" x="5405438" y="3170238"/>
          <p14:tracePt t="7223" x="5514975" y="3152775"/>
          <p14:tracePt t="7231" x="5608638" y="3135313"/>
          <p14:tracePt t="7240" x="5813425" y="3101975"/>
          <p14:tracePt t="7247" x="5915025" y="3076575"/>
          <p14:tracePt t="7256" x="6024563" y="3067050"/>
          <p14:tracePt t="7264" x="6169025" y="3025775"/>
          <p14:tracePt t="7272" x="6246813" y="3016250"/>
          <p14:tracePt t="7279" x="6373813" y="2982913"/>
          <p14:tracePt t="7288" x="6457950" y="2957513"/>
          <p14:tracePt t="7296" x="6543675" y="2949575"/>
          <p14:tracePt t="7305" x="6577013" y="2940050"/>
          <p14:tracePt t="7312" x="6670675" y="2922588"/>
          <p14:tracePt t="7321" x="6738938" y="2897188"/>
          <p14:tracePt t="7327" x="6840538" y="2889250"/>
          <p14:tracePt t="7336" x="6900863" y="2881313"/>
          <p14:tracePt t="7346" x="6977063" y="2855913"/>
          <p14:tracePt t="7358" x="7035800" y="2846388"/>
          <p14:tracePt t="7364" x="7070725" y="2846388"/>
          <p14:tracePt t="7374" x="7088188" y="2838450"/>
          <p14:tracePt t="7380" x="7121525" y="2830513"/>
          <p14:tracePt t="7388" x="7138988" y="2830513"/>
          <p14:tracePt t="7395" x="7154863" y="2830513"/>
          <p14:tracePt t="7481" x="7154863" y="2820988"/>
          <p14:tracePt t="7595" x="7146925" y="2820988"/>
          <p14:tracePt t="7601" x="7113588" y="2820988"/>
          <p14:tracePt t="7611" x="7088188" y="2820988"/>
          <p14:tracePt t="7618" x="7061200" y="2820988"/>
          <p14:tracePt t="7628" x="6959600" y="2820988"/>
          <p14:tracePt t="7634" x="6891338" y="2820988"/>
          <p14:tracePt t="7644" x="6764338" y="2820988"/>
          <p14:tracePt t="7650" x="6611938" y="2820988"/>
          <p14:tracePt t="7662" x="6467475" y="2813050"/>
          <p14:tracePt t="7671" x="6313488" y="2813050"/>
          <p14:tracePt t="7678" x="6034088" y="2813050"/>
          <p14:tracePt t="7686" x="5710238" y="2795588"/>
          <p14:tracePt t="7697" x="5413375" y="2762250"/>
          <p14:tracePt t="7702" x="5030788" y="2744788"/>
          <p14:tracePt t="7712" x="4589463" y="2701925"/>
          <p14:tracePt t="7718" x="4171950" y="2668588"/>
          <p14:tracePt t="7728" x="3763963" y="2633663"/>
          <p14:tracePt t="7733" x="3441700" y="2617788"/>
          <p14:tracePt t="7743" x="3144838" y="2600325"/>
          <p14:tracePt t="7751" x="2813050" y="2566988"/>
          <p14:tracePt t="7759" x="2516188" y="2549525"/>
          <p14:tracePt t="7767" x="2405063" y="2532063"/>
          <p14:tracePt t="7775" x="2278063" y="2516188"/>
          <p14:tracePt t="7783" x="2192338" y="2498725"/>
          <p14:tracePt t="7791" x="2124075" y="2489200"/>
          <p14:tracePt t="7799" x="2108200" y="2489200"/>
          <p14:tracePt t="7807" x="2098675" y="2481263"/>
          <p14:tracePt t="7924" x="2108200" y="2481263"/>
          <p14:tracePt t="7932" x="2174875" y="2481263"/>
          <p14:tracePt t="7939" x="2235200" y="2489200"/>
          <p14:tracePt t="7947" x="2311400" y="2498725"/>
          <p14:tracePt t="7956" x="2438400" y="2532063"/>
          <p14:tracePt t="7966" x="2566988" y="2566988"/>
          <p14:tracePt t="7973" x="2838450" y="2643188"/>
          <p14:tracePt t="7982" x="3094038" y="2686050"/>
          <p14:tracePt t="7988" x="3433763" y="2762250"/>
          <p14:tracePt t="7997" x="3738563" y="2830513"/>
          <p14:tracePt t="8006" x="4079875" y="2881313"/>
          <p14:tracePt t="8014" x="4384675" y="2949575"/>
          <p14:tracePt t="8022" x="4691063" y="3000375"/>
          <p14:tracePt t="8029" x="5030788" y="3059113"/>
          <p14:tracePt t="8038" x="5327650" y="3094038"/>
          <p14:tracePt t="8046" x="5489575" y="3119438"/>
          <p14:tracePt t="8055" x="5795963" y="3144838"/>
          <p14:tracePt t="8062" x="5897563" y="3170238"/>
          <p14:tracePt t="8071" x="6153150" y="3186113"/>
          <p14:tracePt t="8077" x="6288088" y="3211513"/>
          <p14:tracePt t="8086" x="6381750" y="3221038"/>
          <p14:tracePt t="8094" x="6457950" y="3221038"/>
          <p14:tracePt t="8102" x="6586538" y="3246438"/>
          <p14:tracePt t="8114" x="6627813" y="3246438"/>
          <p14:tracePt t="8121" x="6705600" y="3254375"/>
          <p14:tracePt t="8129" x="6799263" y="3254375"/>
          <p14:tracePt t="8137" x="6875463" y="3263900"/>
          <p14:tracePt t="8145" x="6943725" y="3263900"/>
          <p14:tracePt t="8153" x="7035800" y="3271838"/>
          <p14:tracePt t="8161" x="7121525" y="3289300"/>
          <p14:tracePt t="8171" x="7205663" y="3297238"/>
          <p14:tracePt t="8177" x="7308850" y="3322638"/>
          <p14:tracePt t="8185" x="7377113" y="3322638"/>
          <p14:tracePt t="8193" x="7478713" y="3340100"/>
          <p14:tracePt t="8201" x="7572375" y="3355975"/>
          <p14:tracePt t="8209" x="7681913" y="3365500"/>
          <p14:tracePt t="8217" x="7810500" y="3373438"/>
          <p14:tracePt t="8225" x="7851775" y="3382963"/>
          <p14:tracePt t="8234" x="7927975" y="3398838"/>
          <p14:tracePt t="8242" x="8031163" y="3408363"/>
          <p14:tracePt t="8252" x="8115300" y="3424238"/>
          <p14:tracePt t="8258" x="8191500" y="3441700"/>
          <p14:tracePt t="8268" x="8294688" y="3449638"/>
          <p14:tracePt t="8274" x="8353425" y="3459163"/>
          <p14:tracePt t="8284" x="8396288" y="3467100"/>
          <p14:tracePt t="8291" x="8455025" y="3475038"/>
          <p14:tracePt t="8300" x="8497888" y="3492500"/>
          <p14:tracePt t="8308" x="8548688" y="3492500"/>
          <p14:tracePt t="8316" x="8574088" y="3492500"/>
          <p14:tracePt t="8324" x="8599488" y="3492500"/>
          <p14:tracePt t="8332" x="8624888" y="3492500"/>
          <p14:tracePt t="8340" x="8651875" y="3502025"/>
          <p14:tracePt t="8348" x="8659813" y="3509963"/>
          <p14:tracePt t="8357" x="8667750" y="3509963"/>
          <p14:tracePt t="8364" x="8677275" y="3509963"/>
          <p14:tracePt t="8694" x="8667750" y="3509963"/>
          <p14:tracePt t="8734" x="8659813" y="3509963"/>
          <p14:tracePt t="8851" x="8651875" y="3509963"/>
          <p14:tracePt t="8867" x="8642350" y="3509963"/>
          <p14:tracePt t="8875" x="8616950" y="3509963"/>
          <p14:tracePt t="8883" x="8583613" y="3517900"/>
          <p14:tracePt t="8891" x="8523288" y="3552825"/>
          <p14:tracePt t="8899" x="8447088" y="3586163"/>
          <p14:tracePt t="8907" x="8353425" y="3629025"/>
          <p14:tracePt t="8915" x="8201025" y="3705225"/>
          <p14:tracePt t="8923" x="8107363" y="3756025"/>
          <p14:tracePt t="8931" x="7894638" y="3857625"/>
          <p14:tracePt t="8939" x="7758113" y="3917950"/>
          <p14:tracePt t="8947" x="7572375" y="3994150"/>
          <p14:tracePt t="8955" x="7377113" y="4087813"/>
          <p14:tracePt t="8963" x="7104063" y="4206875"/>
          <p14:tracePt t="8972" x="6772275" y="4351338"/>
          <p14:tracePt t="8979" x="6586538" y="4435475"/>
          <p14:tracePt t="8987" x="6313488" y="4554538"/>
          <p14:tracePt t="8995" x="5957888" y="4708525"/>
          <p14:tracePt t="9003" x="5795963" y="4784725"/>
          <p14:tracePt t="9011" x="5497513" y="4911725"/>
          <p14:tracePt t="9019" x="5362575" y="4987925"/>
          <p14:tracePt t="9027" x="5167313" y="5091113"/>
          <p14:tracePt t="9035" x="5030788" y="5149850"/>
          <p14:tracePt t="9043" x="4878388" y="5226050"/>
          <p14:tracePt t="9051" x="4775200" y="5286375"/>
          <p14:tracePt t="9059" x="4657725" y="5353050"/>
          <p14:tracePt t="9067" x="4546600" y="5413375"/>
          <p14:tracePt t="9075" x="4470400" y="5456238"/>
          <p14:tracePt t="9085" x="4368800" y="5514975"/>
          <p14:tracePt t="9091" x="4275138" y="5565775"/>
          <p14:tracePt t="9099" x="4171950" y="5600700"/>
          <p14:tracePt t="9107" x="4130675" y="5626100"/>
          <p14:tracePt t="9117" x="3994150" y="5676900"/>
          <p14:tracePt t="9123" x="3849688" y="5719763"/>
          <p14:tracePt t="9133" x="3705225" y="5761038"/>
          <p14:tracePt t="9146" x="3578225" y="5795963"/>
          <p14:tracePt t="9153" x="3433763" y="5829300"/>
          <p14:tracePt t="9162" x="3271838" y="5864225"/>
          <p14:tracePt t="9170" x="3109913" y="5889625"/>
          <p14:tracePt t="9177" x="2990850" y="5905500"/>
          <p14:tracePt t="9185" x="2805113" y="5940425"/>
          <p14:tracePt t="9193" x="2711450" y="5940425"/>
          <p14:tracePt t="9201" x="2549525" y="5965825"/>
          <p14:tracePt t="9209" x="2438400" y="5965825"/>
          <p14:tracePt t="9217" x="2362200" y="5983288"/>
          <p14:tracePt t="9226" x="2235200" y="5983288"/>
          <p14:tracePt t="9234" x="2098675" y="5983288"/>
          <p14:tracePt t="9242" x="1979613" y="5983288"/>
          <p14:tracePt t="9249" x="1938338" y="5983288"/>
          <p14:tracePt t="9258" x="1809750" y="5983288"/>
          <p14:tracePt t="9265" x="1741488" y="5983288"/>
          <p14:tracePt t="9273" x="1631950" y="5973763"/>
          <p14:tracePt t="9282" x="1555750" y="5973763"/>
          <p14:tracePt t="9289" x="1470025" y="5965825"/>
          <p14:tracePt t="9298" x="1411288" y="5957888"/>
          <p14:tracePt t="9306" x="1376363" y="5957888"/>
          <p14:tracePt t="9314" x="1308100" y="5948363"/>
          <p14:tracePt t="9323" x="1292225" y="5940425"/>
          <p14:tracePt t="9331" x="1274763" y="5940425"/>
          <p14:tracePt t="9339" x="1257300" y="5940425"/>
          <p14:tracePt t="9349" x="1249363" y="5940425"/>
          <p14:tracePt t="9357" x="1241425" y="5932488"/>
          <p14:tracePt t="9365" x="1231900" y="5932488"/>
          <p14:tracePt t="9472" x="1241425" y="5932488"/>
          <p14:tracePt t="9480" x="1274763" y="5932488"/>
          <p14:tracePt t="9488" x="1300163" y="5932488"/>
          <p14:tracePt t="9496" x="1360488" y="5932488"/>
          <p14:tracePt t="9505" x="1419225" y="5932488"/>
          <p14:tracePt t="9512" x="1530350" y="5932488"/>
          <p14:tracePt t="9521" x="1614488" y="5922963"/>
          <p14:tracePt t="9527" x="1700213" y="5922963"/>
          <p14:tracePt t="9536" x="1741488" y="5922963"/>
          <p14:tracePt t="9543" x="1827213" y="5922963"/>
          <p14:tracePt t="9551" x="1885950" y="5922963"/>
          <p14:tracePt t="9559" x="1989138" y="5922963"/>
          <p14:tracePt t="9567" x="2039938" y="5922963"/>
          <p14:tracePt t="9575" x="2073275" y="5922963"/>
          <p14:tracePt t="9585" x="2133600" y="5922963"/>
          <p14:tracePt t="9591" x="2174875" y="5922963"/>
          <p14:tracePt t="9601" x="2217738" y="5922963"/>
          <p14:tracePt t="9607" x="2268538" y="5922963"/>
          <p14:tracePt t="9615" x="2311400" y="5922963"/>
          <p14:tracePt t="9623" x="2371725" y="5932488"/>
          <p14:tracePt t="9631" x="2430463" y="5932488"/>
          <p14:tracePt t="9643" x="2455863" y="5932488"/>
          <p14:tracePt t="9651" x="2532063" y="5932488"/>
          <p14:tracePt t="9685" x="2574925" y="5932488"/>
          <p14:tracePt t="9691" x="2795588" y="5932488"/>
          <p14:tracePt t="9702" x="2889250" y="5932488"/>
          <p14:tracePt t="9710" x="2932113" y="5932488"/>
          <p14:tracePt t="9717" x="2982913" y="5932488"/>
          <p14:tracePt t="9725" x="3025775" y="5932488"/>
          <p14:tracePt t="9733" x="3067050" y="5932488"/>
          <p14:tracePt t="9741" x="3109913" y="5932488"/>
          <p14:tracePt t="9749" x="3195638" y="5932488"/>
          <p14:tracePt t="9757" x="3254375" y="5932488"/>
          <p14:tracePt t="9765" x="3297238" y="5940425"/>
          <p14:tracePt t="9773" x="3373438" y="5940425"/>
          <p14:tracePt t="9781" x="3459163" y="5940425"/>
          <p14:tracePt t="9789" x="3611563" y="5940425"/>
          <p14:tracePt t="9797" x="3713163" y="5940425"/>
          <p14:tracePt t="9805" x="3824288" y="5940425"/>
          <p14:tracePt t="9813" x="3883025" y="5940425"/>
          <p14:tracePt t="9821" x="4011613" y="5940425"/>
          <p14:tracePt t="9829" x="4095750" y="5940425"/>
          <p14:tracePt t="9837" x="4232275" y="5940425"/>
          <p14:tracePt t="9846" x="4316413" y="5940425"/>
          <p14:tracePt t="9853" x="4402138" y="5922963"/>
          <p14:tracePt t="9862" x="4503738" y="5922963"/>
          <p14:tracePt t="9870" x="4605338" y="5922963"/>
          <p14:tracePt t="9877" x="4733925" y="5922963"/>
          <p14:tracePt t="9891" x="4775200" y="5922963"/>
          <p14:tracePt t="9893" x="4903788" y="5922963"/>
          <p14:tracePt t="9901" x="4972050" y="5922963"/>
          <p14:tracePt t="9913" x="5013325" y="5922963"/>
          <p14:tracePt t="9921" x="5116513" y="5922963"/>
          <p14:tracePt t="9929" x="5149850" y="5922963"/>
          <p14:tracePt t="9937" x="5192713" y="5922963"/>
          <p14:tracePt t="9945" x="5218113" y="5922963"/>
          <p14:tracePt t="9954" x="5260975" y="5922963"/>
          <p14:tracePt t="9963" x="5286375" y="5922963"/>
          <p14:tracePt t="9971" x="5327650" y="5922963"/>
          <p14:tracePt t="9977" x="5353050" y="5922963"/>
          <p14:tracePt t="9987" x="5362575" y="5922963"/>
          <p14:tracePt t="9995" x="5370513" y="5922963"/>
          <p14:tracePt t="10003" x="5387975" y="5922963"/>
          <p14:tracePt t="10011" x="5395913" y="5922963"/>
          <p14:tracePt t="10020" x="5405438" y="5922963"/>
          <p14:tracePt t="10027" x="5413375" y="5922963"/>
          <p14:tracePt t="10036" x="5421313" y="5922963"/>
          <p14:tracePt t="10044" x="5438775" y="5922963"/>
          <p14:tracePt t="10059" x="5464175" y="5922963"/>
          <p14:tracePt t="10075" x="5481638" y="5922963"/>
          <p14:tracePt t="10083" x="5507038" y="5922963"/>
          <p14:tracePt t="10099" x="5524500" y="5922963"/>
          <p14:tracePt t="10107" x="5532438" y="5922963"/>
          <p14:tracePt t="10123" x="5540375" y="5922963"/>
          <p14:tracePt t="10133" x="5549900" y="5922963"/>
          <p14:tracePt t="10149" x="5557838" y="5922963"/>
          <p14:tracePt t="10156" x="5565775" y="5922963"/>
          <p14:tracePt t="10425" x="5557838" y="5922963"/>
          <p14:tracePt t="10433" x="5540375" y="5922963"/>
          <p14:tracePt t="10441" x="5507038" y="5922963"/>
          <p14:tracePt t="10449" x="5464175" y="5922963"/>
          <p14:tracePt t="10457" x="5405438" y="5922963"/>
          <p14:tracePt t="10465" x="5345113" y="5922963"/>
          <p14:tracePt t="10473" x="5294313" y="5922963"/>
          <p14:tracePt t="10481" x="5218113" y="5922963"/>
          <p14:tracePt t="10489" x="5124450" y="5922963"/>
          <p14:tracePt t="10498" x="5048250" y="5922963"/>
          <p14:tracePt t="10505" x="4946650" y="5922963"/>
          <p14:tracePt t="10514" x="4852988" y="5922963"/>
          <p14:tracePt t="10522" x="4810125" y="5922963"/>
          <p14:tracePt t="10533" x="4775200" y="5922963"/>
          <p14:tracePt t="10538" x="4759325" y="5922963"/>
          <p14:tracePt t="10555" x="4749800" y="5922963"/>
          <p14:tracePt t="10712" x="4767263" y="5922963"/>
          <p14:tracePt t="10721" x="4792663" y="5922963"/>
          <p14:tracePt t="10727" x="4835525" y="5922963"/>
          <p14:tracePt t="10735" x="4868863" y="5915025"/>
          <p14:tracePt t="10743" x="4919663" y="5915025"/>
          <p14:tracePt t="10751" x="5013325" y="5905500"/>
          <p14:tracePt t="10759" x="5056188" y="5905500"/>
          <p14:tracePt t="10767" x="5106988" y="5905500"/>
          <p14:tracePt t="10777" x="5192713" y="5905500"/>
          <p14:tracePt t="10787" x="5268913" y="5905500"/>
          <p14:tracePt t="10795" x="5311775" y="5905500"/>
          <p14:tracePt t="10803" x="5370513" y="5905500"/>
          <p14:tracePt t="10813" x="5438775" y="5905500"/>
          <p14:tracePt t="10819" x="5497513" y="5905500"/>
          <p14:tracePt t="10827" x="5540375" y="5905500"/>
          <p14:tracePt t="10837" x="5616575" y="5897563"/>
          <p14:tracePt t="10845" x="5684838" y="5897563"/>
          <p14:tracePt t="10853" x="5727700" y="5897563"/>
          <p14:tracePt t="10861" x="5778500" y="5897563"/>
          <p14:tracePt t="10870" x="5829300" y="5897563"/>
          <p14:tracePt t="10877" x="5872163" y="5897563"/>
          <p14:tracePt t="10888" x="5948363" y="5889625"/>
          <p14:tracePt t="10905" x="6016625" y="5889625"/>
          <p14:tracePt t="10910" x="6059488" y="5889625"/>
          <p14:tracePt t="10920" x="6092825" y="5889625"/>
          <p14:tracePt t="10926" x="6135688" y="5889625"/>
          <p14:tracePt t="10938" x="6161088" y="5889625"/>
          <p14:tracePt t="10946" x="6194425" y="5889625"/>
          <p14:tracePt t="10955" x="6229350" y="5889625"/>
          <p14:tracePt t="10962" x="6246813" y="5889625"/>
          <p14:tracePt t="10971" x="6272213" y="5889625"/>
          <p14:tracePt t="10978" x="6297613" y="5889625"/>
          <p14:tracePt t="10989" x="6305550" y="5889625"/>
          <p14:tracePt t="11004" x="6323013" y="5889625"/>
          <p14:tracePt t="11010" x="6365875" y="5889625"/>
          <p14:tracePt t="11018" x="6407150" y="5889625"/>
          <p14:tracePt t="11026" x="6416675" y="5889625"/>
          <p14:tracePt t="11034" x="6450013" y="5889625"/>
          <p14:tracePt t="11042" x="6475413" y="5889625"/>
          <p14:tracePt t="11050" x="6500813" y="5889625"/>
          <p14:tracePt t="11065" x="6526213" y="5889625"/>
          <p14:tracePt t="11073" x="6569075" y="5889625"/>
          <p14:tracePt t="11081" x="6577013" y="5889625"/>
          <p14:tracePt t="11089" x="6602413" y="5889625"/>
          <p14:tracePt t="11097" x="6619875" y="5889625"/>
          <p14:tracePt t="11105" x="6637338" y="5889625"/>
          <p14:tracePt t="11113" x="6654800" y="5889625"/>
          <p14:tracePt t="11123" x="6662738" y="5889625"/>
          <p14:tracePt t="11131" x="6680200" y="5889625"/>
          <p14:tracePt t="11139" x="6696075" y="5889625"/>
          <p14:tracePt t="11147" x="6705600" y="5889625"/>
          <p14:tracePt t="11155" x="6731000" y="5880100"/>
          <p14:tracePt t="11165" x="6746875" y="5880100"/>
          <p14:tracePt t="11171" x="6756400" y="5880100"/>
          <p14:tracePt t="11179" x="6772275" y="5880100"/>
          <p14:tracePt t="11187" x="6789738" y="5880100"/>
          <p14:tracePt t="11195" x="6807200" y="5880100"/>
          <p14:tracePt t="11203" x="6832600" y="5880100"/>
          <p14:tracePt t="11211" x="6850063" y="5880100"/>
          <p14:tracePt t="11220" x="6865938" y="5880100"/>
          <p14:tracePt t="11227" x="6900863" y="5880100"/>
          <p14:tracePt t="11235" x="6916738" y="5880100"/>
          <p14:tracePt t="11244" x="6951663" y="5880100"/>
          <p14:tracePt t="11252" x="6977063" y="5880100"/>
          <p14:tracePt t="11259" x="6994525" y="5880100"/>
          <p14:tracePt t="11268" x="7019925" y="5880100"/>
          <p14:tracePt t="11276" x="7045325" y="5880100"/>
          <p14:tracePt t="11287" x="7061200" y="5880100"/>
          <p14:tracePt t="11296" x="7088188" y="5880100"/>
          <p14:tracePt t="11304" x="7154863" y="5880100"/>
          <p14:tracePt t="11312" x="7172325" y="5880100"/>
          <p14:tracePt t="11320" x="7189788" y="5880100"/>
          <p14:tracePt t="11327" x="7215188" y="5880100"/>
          <p14:tracePt t="11338" x="7232650" y="5880100"/>
          <p14:tracePt t="11344" x="7258050" y="5880100"/>
          <p14:tracePt t="11352" x="7283450" y="5872163"/>
          <p14:tracePt t="11359" x="7299325" y="5872163"/>
          <p14:tracePt t="11367" x="7316788" y="5872163"/>
          <p14:tracePt t="11375" x="7334250" y="5872163"/>
          <p14:tracePt t="11383" x="7342188" y="5872163"/>
          <p14:tracePt t="11393" x="7367588" y="5872163"/>
          <p14:tracePt t="11399" x="7385050" y="5864225"/>
          <p14:tracePt t="11409" x="7410450" y="5864225"/>
          <p14:tracePt t="11415" x="7435850" y="5864225"/>
          <p14:tracePt t="11425" x="7453313" y="5864225"/>
          <p14:tracePt t="11434" x="7469188" y="5864225"/>
          <p14:tracePt t="11441" x="7486650" y="5864225"/>
          <p14:tracePt t="11449" x="7504113" y="5864225"/>
          <p14:tracePt t="11457" x="7521575" y="5864225"/>
          <p14:tracePt t="11465" x="7537450" y="5864225"/>
          <p14:tracePt t="11473" x="7546975" y="5864225"/>
          <p14:tracePt t="11481" x="7572375" y="5864225"/>
          <p14:tracePt t="11489" x="7588250" y="5854700"/>
          <p14:tracePt t="11497" x="7597775" y="5854700"/>
          <p14:tracePt t="11505" x="7613650" y="5854700"/>
          <p14:tracePt t="11513" x="7623175" y="5854700"/>
          <p14:tracePt t="11529" x="7631113" y="5854700"/>
          <p14:tracePt t="11538" x="7639050" y="5854700"/>
          <p14:tracePt t="11545" x="7648575" y="5854700"/>
          <p14:tracePt t="11554" x="7656513" y="5854700"/>
          <p14:tracePt t="11570" x="7666038" y="5854700"/>
          <p14:tracePt t="11586" x="7673975" y="5854700"/>
          <p14:tracePt t="11610" x="7681913" y="5854700"/>
          <p14:tracePt t="11636" x="7691438" y="5854700"/>
          <p14:tracePt t="11791" x="7699375" y="5854700"/>
          <p14:tracePt t="11824" x="7707313" y="5854700"/>
          <p14:tracePt t="11882" x="7716838" y="5854700"/>
          <p14:tracePt t="11912" x="7724775" y="5846763"/>
          <p14:tracePt t="11945" x="7732713" y="5846763"/>
          <p14:tracePt t="12014" x="7742238" y="5846763"/>
          <p14:tracePt t="12041" x="7750175" y="5846763"/>
          <p14:tracePt t="12089" x="7758113" y="5846763"/>
          <p14:tracePt t="12105" x="7767638" y="5846763"/>
          <p14:tracePt t="12113" x="7775575" y="5846763"/>
          <p14:tracePt t="12145" x="7783513" y="5846763"/>
          <p14:tracePt t="12166" x="7793038" y="5846763"/>
          <p14:tracePt t="12208" x="7800975" y="5846763"/>
          <p14:tracePt t="12214" x="7810500" y="5838825"/>
          <p14:tracePt t="12232" x="7818438" y="5838825"/>
          <p14:tracePt t="12255" x="7818438" y="5829300"/>
          <p14:tracePt t="12279" x="7826375" y="5829300"/>
          <p14:tracePt t="12427" x="7835900" y="5829300"/>
          <p14:tracePt t="12467" x="7835900" y="5821363"/>
          <p14:tracePt t="13403" x="7818438" y="5821363"/>
          <p14:tracePt t="13411" x="7767638" y="5813425"/>
          <p14:tracePt t="13419" x="7724775" y="5813425"/>
          <p14:tracePt t="13427" x="7623175" y="5778500"/>
          <p14:tracePt t="13435" x="7554913" y="5745163"/>
          <p14:tracePt t="13443" x="7478713" y="5710238"/>
          <p14:tracePt t="13451" x="7402513" y="5676900"/>
          <p14:tracePt t="13459" x="7316788" y="5626100"/>
          <p14:tracePt t="13467" x="7240588" y="5575300"/>
          <p14:tracePt t="13475" x="7172325" y="5532438"/>
          <p14:tracePt t="13483" x="7138988" y="5507038"/>
          <p14:tracePt t="13495" x="7088188" y="5481638"/>
          <p14:tracePt t="13503" x="7019925" y="5413375"/>
          <p14:tracePt t="13511" x="6994525" y="5370513"/>
          <p14:tracePt t="13520" x="6951663" y="5337175"/>
          <p14:tracePt t="13527" x="6943725" y="5319713"/>
          <p14:tracePt t="13536" x="6916738" y="5286375"/>
          <p14:tracePt t="13547" x="6858000" y="5218113"/>
          <p14:tracePt t="13558" x="6807200" y="5167313"/>
          <p14:tracePt t="13564" x="6781800" y="5132388"/>
          <p14:tracePt t="13574" x="6713538" y="5064125"/>
          <p14:tracePt t="13579" x="6637338" y="4997450"/>
          <p14:tracePt t="13588" x="6586538" y="4954588"/>
          <p14:tracePt t="13596" x="6475413" y="4878388"/>
          <p14:tracePt t="13603" x="6399213" y="4843463"/>
          <p14:tracePt t="13611" x="6297613" y="4775200"/>
          <p14:tracePt t="13620" x="6118225" y="4691063"/>
          <p14:tracePt t="13627" x="5915025" y="4614863"/>
          <p14:tracePt t="13635" x="5591175" y="4513263"/>
          <p14:tracePt t="13643" x="5353050" y="4427538"/>
          <p14:tracePt t="13651" x="5226050" y="4394200"/>
          <p14:tracePt t="13659" x="5081588" y="4359275"/>
          <p14:tracePt t="13667" x="4835525" y="4316413"/>
          <p14:tracePt t="13677" x="4640263" y="4275138"/>
          <p14:tracePt t="13686" x="4521200" y="4249738"/>
          <p14:tracePt t="13693" x="4410075" y="4214813"/>
          <p14:tracePt t="13701" x="4275138" y="4171950"/>
          <p14:tracePt t="13709" x="4240213" y="4156075"/>
          <p14:tracePt t="13717" x="4206875" y="4146550"/>
          <p14:tracePt t="13741" x="4214813" y="4138613"/>
          <p14:tracePt t="13754" x="4249738" y="4130675"/>
          <p14:tracePt t="13762" x="4283075" y="4121150"/>
          <p14:tracePt t="13772" x="4368800" y="4095750"/>
          <p14:tracePt t="13778" x="4460875" y="4079875"/>
          <p14:tracePt t="13786" x="4546600" y="4062413"/>
          <p14:tracePt t="13794" x="4691063" y="4044950"/>
          <p14:tracePt t="13802" x="4843463" y="4019550"/>
          <p14:tracePt t="13810" x="4987925" y="4002088"/>
          <p14:tracePt t="13817" x="5132388" y="3986213"/>
          <p14:tracePt t="13826" x="5327650" y="3951288"/>
          <p14:tracePt t="13834" x="5514975" y="3943350"/>
          <p14:tracePt t="13841" x="5659438" y="3925888"/>
          <p14:tracePt t="13850" x="5897563" y="3917950"/>
          <p14:tracePt t="13859" x="6076950" y="3900488"/>
          <p14:tracePt t="13866" x="6221413" y="3892550"/>
          <p14:tracePt t="13874" x="6330950" y="3892550"/>
          <p14:tracePt t="13882" x="6457950" y="3892550"/>
          <p14:tracePt t="13890" x="6586538" y="3883025"/>
          <p14:tracePt t="13908" x="6840538" y="3867150"/>
          <p14:tracePt t="13913" x="6926263" y="3857625"/>
          <p14:tracePt t="13921" x="7027863" y="3857625"/>
          <p14:tracePt t="13929" x="7070725" y="3857625"/>
          <p14:tracePt t="13937" x="7180263" y="3841750"/>
          <p14:tracePt t="13948" x="7240588" y="3832225"/>
          <p14:tracePt t="13957" x="7334250" y="3824288"/>
          <p14:tracePt t="13961" x="7385050" y="3824288"/>
          <p14:tracePt t="13974" x="7504113" y="3816350"/>
          <p14:tracePt t="13980" x="7588250" y="3798888"/>
          <p14:tracePt t="13988" x="7666038" y="3790950"/>
          <p14:tracePt t="13996" x="7716838" y="3790950"/>
          <p14:tracePt t="14005" x="7775575" y="3781425"/>
          <p14:tracePt t="14012" x="7869238" y="3773488"/>
          <p14:tracePt t="14021" x="7912100" y="3763963"/>
          <p14:tracePt t="14028" x="7980363" y="3763963"/>
          <p14:tracePt t="14036" x="8039100" y="3756025"/>
          <p14:tracePt t="14044" x="8089900" y="3738563"/>
          <p14:tracePt t="14052" x="8124825" y="3738563"/>
          <p14:tracePt t="14059" x="8175625" y="3730625"/>
          <p14:tracePt t="14067" x="8208963" y="3730625"/>
          <p14:tracePt t="14075" x="8243888" y="3730625"/>
          <p14:tracePt t="14083" x="8259763" y="3730625"/>
          <p14:tracePt t="14091" x="8294688" y="3722688"/>
          <p14:tracePt t="14099" x="8328025" y="3722688"/>
          <p14:tracePt t="14108" x="8345488" y="3722688"/>
          <p14:tracePt t="14115" x="8404225" y="3722688"/>
          <p14:tracePt t="14124" x="8439150" y="3722688"/>
          <p14:tracePt t="14133" x="8464550" y="3713163"/>
          <p14:tracePt t="14139" x="8515350" y="3705225"/>
          <p14:tracePt t="14147" x="8574088" y="3705225"/>
          <p14:tracePt t="14155" x="8634413" y="3697288"/>
          <p14:tracePt t="14163" x="8659813" y="3697288"/>
          <p14:tracePt t="14172" x="8736013" y="3687763"/>
          <p14:tracePt t="14179" x="8812213" y="3687763"/>
          <p14:tracePt t="14188" x="8897938" y="3679825"/>
          <p14:tracePt t="14195" x="8982075" y="3662363"/>
          <p14:tracePt t="14205" x="9067800" y="3654425"/>
        </p14:tracePtLst>
      </p14:laserTraceLst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5">
            <a:extLst>
              <a:ext uri="{FF2B5EF4-FFF2-40B4-BE49-F238E27FC236}">
                <a16:creationId xmlns:a16="http://schemas.microsoft.com/office/drawing/2014/main" id="{CA2EE642-D0CB-4A34-939E-2945D268F0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333375"/>
            <a:ext cx="8229600" cy="719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 b="1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Solvent Effect</a:t>
            </a:r>
            <a:endParaRPr lang="zh-CN" altLang="en-US" sz="2800" b="1">
              <a:solidFill>
                <a:srgbClr val="FF0000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57347" name="Rectangle 6">
            <a:extLst>
              <a:ext uri="{FF2B5EF4-FFF2-40B4-BE49-F238E27FC236}">
                <a16:creationId xmlns:a16="http://schemas.microsoft.com/office/drawing/2014/main" id="{E0839AB0-8948-4A8A-B1A4-692DA65D33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62263" y="26050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>
              <a:latin typeface="Arial" panose="020B0604020202020204" pitchFamily="34" charset="0"/>
              <a:ea typeface="楷体_GB2312" pitchFamily="49" charset="-122"/>
            </a:endParaRPr>
          </a:p>
        </p:txBody>
      </p:sp>
      <p:graphicFrame>
        <p:nvGraphicFramePr>
          <p:cNvPr id="57348" name="Object 7">
            <a:extLst>
              <a:ext uri="{FF2B5EF4-FFF2-40B4-BE49-F238E27FC236}">
                <a16:creationId xmlns:a16="http://schemas.microsoft.com/office/drawing/2014/main" id="{547923A3-AB7C-4D8A-8E7F-3C9323EBC8D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281113" y="1196975"/>
          <a:ext cx="7315200" cy="3527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" r:id="rId5" imgW="3857625" imgH="1866900" progId="ChemWindow.Document">
                  <p:embed/>
                </p:oleObj>
              </mc:Choice>
              <mc:Fallback>
                <p:oleObj r:id="rId5" imgW="3857625" imgH="1866900" progId="ChemWindow.Document">
                  <p:embed/>
                  <p:pic>
                    <p:nvPicPr>
                      <p:cNvPr id="57348" name="Object 7">
                        <a:extLst>
                          <a:ext uri="{FF2B5EF4-FFF2-40B4-BE49-F238E27FC236}">
                            <a16:creationId xmlns:a16="http://schemas.microsoft.com/office/drawing/2014/main" id="{547923A3-AB7C-4D8A-8E7F-3C9323EBC8D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81113" y="1196975"/>
                        <a:ext cx="7315200" cy="3527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文本框 5">
            <a:extLst>
              <a:ext uri="{FF2B5EF4-FFF2-40B4-BE49-F238E27FC236}">
                <a16:creationId xmlns:a16="http://schemas.microsoft.com/office/drawing/2014/main" id="{F20FACFC-44F0-42B1-AA4E-20D72A886D98}"/>
              </a:ext>
            </a:extLst>
          </p:cNvPr>
          <p:cNvSpPr txBox="1"/>
          <p:nvPr/>
        </p:nvSpPr>
        <p:spPr>
          <a:xfrm>
            <a:off x="1376363" y="5091113"/>
            <a:ext cx="6067425" cy="138588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400" b="1" dirty="0">
                <a:cs typeface="Arial" panose="020B0604020202020204" pitchFamily="34" charset="0"/>
              </a:rPr>
              <a:t>More polar: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r>
              <a:rPr lang="en-US" altLang="zh-CN" sz="2400" b="1" dirty="0">
                <a:cs typeface="Arial" panose="020B0604020202020204" pitchFamily="34" charset="0"/>
              </a:rPr>
              <a:t>For </a:t>
            </a:r>
            <a:r>
              <a:rPr lang="en-US" altLang="zh-CN" sz="2400" b="1" dirty="0">
                <a:latin typeface="Symbol" panose="05050102010706020507" pitchFamily="18" charset="2"/>
                <a:cs typeface="Arial" panose="020B0604020202020204" pitchFamily="34" charset="0"/>
              </a:rPr>
              <a:t>p-p</a:t>
            </a:r>
            <a:r>
              <a:rPr lang="en-US" altLang="zh-CN" sz="2400" b="1" dirty="0">
                <a:cs typeface="Arial" panose="020B0604020202020204" pitchFamily="34" charset="0"/>
              </a:rPr>
              <a:t>*, red shift; For n</a:t>
            </a:r>
            <a:r>
              <a:rPr lang="en-US" altLang="zh-CN" sz="2400" b="1" dirty="0">
                <a:latin typeface="Symbol" panose="05050102010706020507" pitchFamily="18" charset="2"/>
                <a:cs typeface="Arial" panose="020B0604020202020204" pitchFamily="34" charset="0"/>
              </a:rPr>
              <a:t>-p</a:t>
            </a:r>
            <a:r>
              <a:rPr lang="en-US" altLang="zh-CN" sz="2400" b="1" dirty="0">
                <a:cs typeface="Arial" panose="020B0604020202020204" pitchFamily="34" charset="0"/>
              </a:rPr>
              <a:t>*, blue shift</a:t>
            </a:r>
          </a:p>
          <a:p>
            <a:pPr marL="342900" indent="-342900">
              <a:buFont typeface="Wingdings" panose="05000000000000000000" pitchFamily="2" charset="2"/>
              <a:buChar char="Ø"/>
              <a:defRPr/>
            </a:pPr>
            <a:r>
              <a:rPr lang="en-US" altLang="zh-CN" sz="2400" b="1" dirty="0">
                <a:cs typeface="Arial" panose="020B0604020202020204" pitchFamily="34" charset="0"/>
              </a:rPr>
              <a:t>Fine structures lost</a:t>
            </a:r>
            <a:endParaRPr lang="zh-CN" altLang="en-US" sz="2400" b="1" dirty="0">
              <a:cs typeface="Arial" panose="020B0604020202020204" pitchFamily="34" charset="0"/>
            </a:endParaRPr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F5D5A389-7BA9-4194-B234-8009B1560FA7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586"/>
    </mc:Choice>
    <mc:Fallback>
      <p:transition spd="slow" advTm="335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636" x="8736013" y="3543300"/>
          <p14:tracePt t="645" x="8234363" y="3603625"/>
          <p14:tracePt t="653" x="7851775" y="3636963"/>
          <p14:tracePt t="661" x="7427913" y="3697288"/>
          <p14:tracePt t="668" x="7121525" y="3748088"/>
          <p14:tracePt t="676" x="6731000" y="3824288"/>
          <p14:tracePt t="689" x="6323013" y="3960813"/>
          <p14:tracePt t="697" x="6194425" y="4002088"/>
          <p14:tracePt t="895" x="6178550" y="4002088"/>
          <p14:tracePt t="903" x="6110288" y="4002088"/>
          <p14:tracePt t="910" x="6034088" y="3986213"/>
          <p14:tracePt t="919" x="5991225" y="3976688"/>
          <p14:tracePt t="927" x="5872163" y="3943350"/>
          <p14:tracePt t="934" x="5795963" y="3908425"/>
          <p14:tracePt t="953" x="5591175" y="3816350"/>
          <p14:tracePt t="959" x="5489575" y="3730625"/>
          <p14:tracePt t="968" x="5380038" y="3619500"/>
          <p14:tracePt t="976" x="5251450" y="3509963"/>
          <p14:tracePt t="985" x="5099050" y="3459163"/>
          <p14:tracePt t="993" x="4979988" y="3355975"/>
          <p14:tracePt t="999" x="4699000" y="3203575"/>
          <p14:tracePt t="1008" x="4572000" y="3119438"/>
          <p14:tracePt t="1017" x="4435475" y="3016250"/>
          <p14:tracePt t="1025" x="4164013" y="2805113"/>
          <p14:tracePt t="1034" x="4070350" y="2711450"/>
          <p14:tracePt t="1041" x="3925888" y="2574925"/>
          <p14:tracePt t="1050" x="3763963" y="2413000"/>
          <p14:tracePt t="1058" x="3568700" y="2217738"/>
          <p14:tracePt t="1066" x="3459163" y="2108200"/>
          <p14:tracePt t="1073" x="3246438" y="1895475"/>
          <p14:tracePt t="1081" x="3084513" y="1733550"/>
          <p14:tracePt t="1089" x="2897188" y="1555750"/>
          <p14:tracePt t="1097" x="2752725" y="1401763"/>
          <p14:tracePt t="1105" x="2660650" y="1317625"/>
          <p14:tracePt t="1113" x="2566988" y="1223963"/>
          <p14:tracePt t="1121" x="2506663" y="1173163"/>
          <p14:tracePt t="1129" x="2447925" y="1112838"/>
          <p14:tracePt t="1137" x="2413000" y="1079500"/>
          <p14:tracePt t="1145" x="2362200" y="1028700"/>
          <p14:tracePt t="1153" x="2336800" y="1003300"/>
          <p14:tracePt t="1161" x="2336800" y="993775"/>
          <p14:tracePt t="1169" x="2319338" y="985838"/>
          <p14:tracePt t="1178" x="2303463" y="968375"/>
          <p14:tracePt t="1185" x="2293938" y="952500"/>
          <p14:tracePt t="1194" x="2252663" y="917575"/>
          <p14:tracePt t="1203" x="2217738" y="874713"/>
          <p14:tracePt t="1209" x="2184400" y="849313"/>
          <p14:tracePt t="1217" x="2124075" y="808038"/>
          <p14:tracePt t="1225" x="2073275" y="773113"/>
          <p14:tracePt t="1235" x="2030413" y="739775"/>
          <p14:tracePt t="1241" x="1989138" y="704850"/>
          <p14:tracePt t="1251" x="1928813" y="663575"/>
          <p14:tracePt t="1257" x="1878013" y="628650"/>
          <p14:tracePt t="1266" x="1827213" y="603250"/>
          <p14:tracePt t="1275" x="1793875" y="585788"/>
          <p14:tracePt t="1281" x="1725613" y="552450"/>
          <p14:tracePt t="1292" x="1682750" y="534988"/>
          <p14:tracePt t="1301" x="1614488" y="501650"/>
          <p14:tracePt t="1310" x="1571625" y="484188"/>
          <p14:tracePt t="1315" x="1520825" y="476250"/>
          <p14:tracePt t="1323" x="1436688" y="458788"/>
          <p14:tracePt t="1331" x="1350963" y="441325"/>
          <p14:tracePt t="1339" x="1274763" y="425450"/>
          <p14:tracePt t="1346" x="1189038" y="425450"/>
          <p14:tracePt t="1355" x="1104900" y="415925"/>
          <p14:tracePt t="1363" x="1003300" y="415925"/>
          <p14:tracePt t="1371" x="935038" y="415925"/>
          <p14:tracePt t="1380" x="849313" y="415925"/>
          <p14:tracePt t="1386" x="773113" y="415925"/>
          <p14:tracePt t="1395" x="654050" y="415925"/>
          <p14:tracePt t="1403" x="577850" y="415925"/>
          <p14:tracePt t="1411" x="492125" y="433388"/>
          <p14:tracePt t="1419" x="400050" y="441325"/>
          <p14:tracePt t="1427" x="339725" y="476250"/>
          <p14:tracePt t="1435" x="296863" y="484188"/>
          <p14:tracePt t="1443" x="220663" y="527050"/>
          <p14:tracePt t="1456" x="195263" y="552450"/>
          <p14:tracePt t="1463" x="127000" y="620713"/>
          <p14:tracePt t="1471" x="85725" y="654050"/>
          <p14:tracePt t="1479" x="68263" y="688975"/>
          <p14:tracePt t="1487" x="50800" y="739775"/>
          <p14:tracePt t="1495" x="33338" y="798513"/>
          <p14:tracePt t="1503" x="33338" y="833438"/>
          <p14:tracePt t="1511" x="33338" y="884238"/>
          <p14:tracePt t="1519" x="50800" y="952500"/>
          <p14:tracePt t="1527" x="85725" y="1011238"/>
          <p14:tracePt t="1535" x="136525" y="1054100"/>
          <p14:tracePt t="1543" x="246063" y="1130300"/>
          <p14:tracePt t="1553" x="288925" y="1163638"/>
          <p14:tracePt t="1559" x="382588" y="1198563"/>
          <p14:tracePt t="1568" x="552450" y="1249363"/>
          <p14:tracePt t="1579" x="654050" y="1274763"/>
          <p14:tracePt t="1584" x="808038" y="1292225"/>
          <p14:tracePt t="1593" x="952500" y="1317625"/>
          <p14:tracePt t="1600" x="1096963" y="1343025"/>
          <p14:tracePt t="1613" x="1360488" y="1368425"/>
          <p14:tracePt t="1621" x="1538288" y="1385888"/>
          <p14:tracePt t="1628" x="1682750" y="1385888"/>
          <p14:tracePt t="1637" x="1895475" y="1401763"/>
          <p14:tracePt t="1645" x="1997075" y="1401763"/>
          <p14:tracePt t="1653" x="2141538" y="1401763"/>
          <p14:tracePt t="1661" x="2293938" y="1401763"/>
          <p14:tracePt t="1669" x="2405063" y="1401763"/>
          <p14:tracePt t="1679" x="2463800" y="1401763"/>
          <p14:tracePt t="1685" x="2617788" y="1401763"/>
          <p14:tracePt t="1695" x="2676525" y="1393825"/>
          <p14:tracePt t="1729" x="2744788" y="1393825"/>
          <p14:tracePt t="1737" x="3203575" y="1325563"/>
          <p14:tracePt t="1753" x="3289300" y="1317625"/>
          <p14:tracePt t="1761" x="3314700" y="1308100"/>
          <p14:tracePt t="1769" x="3322638" y="1308100"/>
          <p14:tracePt t="1801" x="3330575" y="1308100"/>
          <p14:tracePt t="1817" x="3348038" y="1308100"/>
          <p14:tracePt t="1834" x="3348038" y="1300163"/>
          <p14:tracePt t="1842" x="3355975" y="1300163"/>
          <p14:tracePt t="1858" x="3340100" y="1308100"/>
          <p14:tracePt t="1870" x="3297238" y="1368425"/>
          <p14:tracePt t="1874" x="3178175" y="1436688"/>
          <p14:tracePt t="1883" x="3067050" y="1520825"/>
          <p14:tracePt t="2007" x="3059113" y="1512888"/>
          <p14:tracePt t="2016" x="3025775" y="1477963"/>
          <p14:tracePt t="2023" x="2982913" y="1411288"/>
          <p14:tracePt t="2031" x="2957513" y="1393825"/>
          <p14:tracePt t="2040" x="2914650" y="1368425"/>
          <p14:tracePt t="2047" x="2855913" y="1333500"/>
          <p14:tracePt t="2059" x="2805113" y="1333500"/>
          <p14:tracePt t="2063" x="2762250" y="1333500"/>
          <p14:tracePt t="2071" x="2727325" y="1333500"/>
          <p14:tracePt t="2081" x="2711450" y="1350963"/>
          <p14:tracePt t="2086" x="2686050" y="1360488"/>
          <p14:tracePt t="2095" x="2651125" y="1376363"/>
          <p14:tracePt t="2103" x="2617788" y="1401763"/>
          <p14:tracePt t="2110" x="2574925" y="1436688"/>
          <p14:tracePt t="2123" x="2524125" y="1487488"/>
          <p14:tracePt t="2131" x="2473325" y="1530350"/>
          <p14:tracePt t="2139" x="2438400" y="1563688"/>
          <p14:tracePt t="2147" x="2379663" y="1631950"/>
          <p14:tracePt t="2156" x="2336800" y="1682750"/>
          <p14:tracePt t="2165" x="2311400" y="1716088"/>
          <p14:tracePt t="2173" x="2260600" y="1793875"/>
          <p14:tracePt t="2181" x="2200275" y="1860550"/>
          <p14:tracePt t="2189" x="2108200" y="2014538"/>
          <p14:tracePt t="2197" x="2065338" y="2108200"/>
          <p14:tracePt t="2205" x="2005013" y="2209800"/>
          <p14:tracePt t="2213" x="1963738" y="2286000"/>
          <p14:tracePt t="2221" x="1870075" y="2463800"/>
          <p14:tracePt t="2229" x="1809750" y="2582863"/>
          <p14:tracePt t="2237" x="1776413" y="2651125"/>
          <p14:tracePt t="2245" x="1716088" y="2752725"/>
          <p14:tracePt t="2253" x="1674813" y="2855913"/>
          <p14:tracePt t="2261" x="1657350" y="2914650"/>
          <p14:tracePt t="2273" x="1631950" y="2974975"/>
          <p14:tracePt t="2281" x="1597025" y="3041650"/>
          <p14:tracePt t="2289" x="1581150" y="3119438"/>
          <p14:tracePt t="2297" x="1563688" y="3178175"/>
          <p14:tracePt t="2305" x="1538288" y="3221038"/>
          <p14:tracePt t="2313" x="1520825" y="3289300"/>
          <p14:tracePt t="2321" x="1504950" y="3330575"/>
          <p14:tracePt t="2329" x="1477963" y="3382963"/>
          <p14:tracePt t="2337" x="1462088" y="3408363"/>
          <p14:tracePt t="2345" x="1452563" y="3441700"/>
          <p14:tracePt t="2353" x="1444625" y="3441700"/>
          <p14:tracePt t="2361" x="1427163" y="3475038"/>
          <p14:tracePt t="2371" x="1411288" y="3492500"/>
          <p14:tracePt t="2377" x="1393825" y="3527425"/>
          <p14:tracePt t="2386" x="1385888" y="3535363"/>
          <p14:tracePt t="2393" x="1376363" y="3543300"/>
          <p14:tracePt t="2401" x="1360488" y="3552825"/>
          <p14:tracePt t="2409" x="1350963" y="3560763"/>
          <p14:tracePt t="2418" x="1343025" y="3568700"/>
          <p14:tracePt t="2428" x="1325563" y="3568700"/>
          <p14:tracePt t="2433" x="1308100" y="3578225"/>
          <p14:tracePt t="2443" x="1292225" y="3594100"/>
          <p14:tracePt t="2451" x="1266825" y="3603625"/>
          <p14:tracePt t="2459" x="1241425" y="3619500"/>
          <p14:tracePt t="2468" x="1216025" y="3636963"/>
          <p14:tracePt t="2479" x="1189038" y="3646488"/>
          <p14:tracePt t="2487" x="1122363" y="3679825"/>
          <p14:tracePt t="2496" x="1104900" y="3697288"/>
          <p14:tracePt t="2503" x="1079500" y="3713163"/>
          <p14:tracePt t="2512" x="1054100" y="3730625"/>
          <p14:tracePt t="2519" x="1028700" y="3748088"/>
          <p14:tracePt t="2529" x="1003300" y="3756025"/>
          <p14:tracePt t="2536" x="993775" y="3773488"/>
          <p14:tracePt t="2543" x="977900" y="3781425"/>
          <p14:tracePt t="2551" x="968375" y="3790950"/>
          <p14:tracePt t="2558" x="960438" y="3798888"/>
          <p14:tracePt t="2567" x="960438" y="3806825"/>
          <p14:tracePt t="2582" x="952500" y="3824288"/>
          <p14:tracePt t="2591" x="942975" y="3824288"/>
          <p14:tracePt t="2599" x="942975" y="3832225"/>
          <p14:tracePt t="2614" x="935038" y="3832225"/>
          <p14:tracePt t="2635" x="935038" y="3841750"/>
          <p14:tracePt t="2644" x="925513" y="3857625"/>
          <p14:tracePt t="2652" x="925513" y="3875088"/>
          <p14:tracePt t="2661" x="925513" y="3917950"/>
          <p14:tracePt t="2668" x="917575" y="3943350"/>
          <p14:tracePt t="2675" x="917575" y="3968750"/>
          <p14:tracePt t="2685" x="917575" y="3986213"/>
          <p14:tracePt t="2815" x="909638" y="3986213"/>
          <p14:tracePt t="2821" x="900113" y="3943350"/>
          <p14:tracePt t="2830" x="874713" y="3892550"/>
          <p14:tracePt t="2841" x="858838" y="3841750"/>
          <p14:tracePt t="2851" x="849313" y="3824288"/>
          <p14:tracePt t="2857" x="841375" y="3798888"/>
          <p14:tracePt t="2864" x="823913" y="3790950"/>
          <p14:tracePt t="2872" x="823913" y="3781425"/>
          <p14:tracePt t="2881" x="815975" y="3781425"/>
          <p14:tracePt t="2889" x="815975" y="3773488"/>
          <p14:tracePt t="2912" x="808038" y="3773488"/>
          <p14:tracePt t="2921" x="798513" y="3773488"/>
          <p14:tracePt t="2991" x="790575" y="3773488"/>
          <p14:tracePt t="4279" x="781050" y="3781425"/>
          <p14:tracePt t="4287" x="773113" y="3798888"/>
          <p14:tracePt t="4295" x="755650" y="3806825"/>
          <p14:tracePt t="4304" x="739775" y="3824288"/>
          <p14:tracePt t="4311" x="739775" y="3832225"/>
          <p14:tracePt t="4319" x="739775" y="3841750"/>
          <p14:tracePt t="4327" x="730250" y="3849688"/>
          <p14:tracePt t="4336" x="722313" y="3849688"/>
          <p14:tracePt t="4343" x="722313" y="3857625"/>
          <p14:tracePt t="4352" x="722313" y="3867150"/>
          <p14:tracePt t="4375" x="714375" y="3867150"/>
          <p14:tracePt t="4393" x="704850" y="3867150"/>
          <p14:tracePt t="4402" x="704850" y="3875088"/>
          <p14:tracePt t="4409" x="696913" y="3883025"/>
          <p14:tracePt t="4417" x="696913" y="3892550"/>
          <p14:tracePt t="4425" x="688975" y="3892550"/>
          <p14:tracePt t="4433" x="679450" y="3900488"/>
          <p14:tracePt t="4450" x="679450" y="3908425"/>
          <p14:tracePt t="4457" x="671513" y="3917950"/>
          <p14:tracePt t="4464" x="671513" y="3925888"/>
          <p14:tracePt t="4472" x="663575" y="3935413"/>
          <p14:tracePt t="4480" x="654050" y="3943350"/>
          <p14:tracePt t="4488" x="646113" y="3960813"/>
          <p14:tracePt t="4496" x="646113" y="3968750"/>
          <p14:tracePt t="4505" x="636588" y="3986213"/>
          <p14:tracePt t="4513" x="628650" y="4002088"/>
          <p14:tracePt t="4525" x="611188" y="4027488"/>
          <p14:tracePt t="4533" x="603250" y="4044950"/>
          <p14:tracePt t="4541" x="595313" y="4070350"/>
          <p14:tracePt t="4549" x="577850" y="4105275"/>
          <p14:tracePt t="4557" x="569913" y="4121150"/>
          <p14:tracePt t="4565" x="560388" y="4156075"/>
          <p14:tracePt t="4581" x="552450" y="4181475"/>
          <p14:tracePt t="4589" x="544513" y="4197350"/>
          <p14:tracePt t="4597" x="534988" y="4206875"/>
          <p14:tracePt t="4605" x="527050" y="4224338"/>
          <p14:tracePt t="4613" x="527050" y="4232275"/>
          <p14:tracePt t="4621" x="527050" y="4240213"/>
          <p14:tracePt t="4629" x="519113" y="4257675"/>
          <p14:tracePt t="4637" x="509588" y="4275138"/>
          <p14:tracePt t="4645" x="501650" y="4283075"/>
          <p14:tracePt t="4652" x="492125" y="4300538"/>
          <p14:tracePt t="4663" x="492125" y="4308475"/>
          <p14:tracePt t="4673" x="484188" y="4308475"/>
          <p14:tracePt t="4681" x="484188" y="4325938"/>
          <p14:tracePt t="4689" x="484188" y="4333875"/>
          <p14:tracePt t="4705" x="484188" y="4341813"/>
          <p14:tracePt t="4715" x="484188" y="4351338"/>
          <p14:tracePt t="4723" x="484188" y="4359275"/>
          <p14:tracePt t="4732" x="484188" y="4368800"/>
          <p14:tracePt t="4739" x="484188" y="4376738"/>
          <p14:tracePt t="4755" x="484188" y="4384675"/>
          <p14:tracePt t="4764" x="484188" y="4394200"/>
          <p14:tracePt t="4771" x="484188" y="4402138"/>
          <p14:tracePt t="4779" x="492125" y="4410075"/>
          <p14:tracePt t="4787" x="501650" y="4427538"/>
          <p14:tracePt t="4795" x="519113" y="4445000"/>
          <p14:tracePt t="4810" x="527050" y="4452938"/>
          <p14:tracePt t="4818" x="544513" y="4470400"/>
          <p14:tracePt t="4834" x="552450" y="4478338"/>
          <p14:tracePt t="4843" x="569913" y="4486275"/>
          <p14:tracePt t="4866" x="577850" y="4486275"/>
          <p14:tracePt t="4875" x="585788" y="4486275"/>
          <p14:tracePt t="4890" x="595313" y="4486275"/>
          <p14:tracePt t="4899" x="603250" y="4486275"/>
          <p14:tracePt t="4906" x="611188" y="4486275"/>
          <p14:tracePt t="4915" x="620713" y="4486275"/>
          <p14:tracePt t="4923" x="636588" y="4486275"/>
          <p14:tracePt t="4931" x="663575" y="4478338"/>
          <p14:tracePt t="4938" x="671513" y="4460875"/>
          <p14:tracePt t="4946" x="696913" y="4435475"/>
          <p14:tracePt t="4955" x="722313" y="4410075"/>
          <p14:tracePt t="4964" x="747713" y="4384675"/>
          <p14:tracePt t="4971" x="755650" y="4376738"/>
          <p14:tracePt t="4979" x="765175" y="4359275"/>
          <p14:tracePt t="4988" x="765175" y="4351338"/>
          <p14:tracePt t="4995" x="765175" y="4341813"/>
          <p14:tracePt t="5013" x="755650" y="4341813"/>
          <p14:tracePt t="5021" x="739775" y="4341813"/>
          <p14:tracePt t="5029" x="722313" y="4341813"/>
          <p14:tracePt t="5036" x="714375" y="4341813"/>
          <p14:tracePt t="5045" x="696913" y="4341813"/>
          <p14:tracePt t="5053" x="688975" y="4341813"/>
          <p14:tracePt t="5069" x="679450" y="4333875"/>
          <p14:tracePt t="5077" x="679450" y="4325938"/>
          <p14:tracePt t="5087" x="679450" y="4316413"/>
          <p14:tracePt t="5093" x="679450" y="4300538"/>
          <p14:tracePt t="5103" x="679450" y="4291013"/>
          <p14:tracePt t="5109" x="679450" y="4275138"/>
          <p14:tracePt t="5120" x="679450" y="4257675"/>
          <p14:tracePt t="5125" x="688975" y="4257675"/>
          <p14:tracePt t="5136" x="688975" y="4240213"/>
          <p14:tracePt t="5141" x="696913" y="4214813"/>
          <p14:tracePt t="5151" x="696913" y="4206875"/>
          <p14:tracePt t="5157" x="696913" y="4197350"/>
          <p14:tracePt t="5165" x="696913" y="4189413"/>
          <p14:tracePt t="5173" x="704850" y="4189413"/>
          <p14:tracePt t="5181" x="704850" y="4181475"/>
          <p14:tracePt t="5189" x="704850" y="4171950"/>
          <p14:tracePt t="5213" x="704850" y="4164013"/>
          <p14:tracePt t="5245" x="714375" y="4164013"/>
          <p14:tracePt t="5255" x="714375" y="4156075"/>
          <p14:tracePt t="5352" x="714375" y="4146550"/>
          <p14:tracePt t="5359" x="722313" y="4138613"/>
          <p14:tracePt t="5368" x="730250" y="4130675"/>
          <p14:tracePt t="5375" x="739775" y="4121150"/>
          <p14:tracePt t="5386" x="747713" y="4121150"/>
          <p14:tracePt t="5392" x="755650" y="4105275"/>
          <p14:tracePt t="5404" x="765175" y="4095750"/>
          <p14:tracePt t="5406" x="773113" y="4087813"/>
          <p14:tracePt t="5415" x="781050" y="4079875"/>
          <p14:tracePt t="5423" x="790575" y="4070350"/>
          <p14:tracePt t="5431" x="798513" y="4070350"/>
          <p14:tracePt t="5439" x="798513" y="4062413"/>
          <p14:tracePt t="5446" x="798513" y="4052888"/>
          <p14:tracePt t="5455" x="808038" y="4052888"/>
          <p14:tracePt t="5471" x="815975" y="4044950"/>
          <p14:tracePt t="5487" x="815975" y="4037013"/>
          <p14:tracePt t="5495" x="823913" y="4027488"/>
          <p14:tracePt t="5503" x="833438" y="4019550"/>
          <p14:tracePt t="5511" x="841375" y="4011613"/>
          <p14:tracePt t="5519" x="849313" y="4002088"/>
          <p14:tracePt t="5526" x="858838" y="3986213"/>
          <p14:tracePt t="5536" x="866775" y="3976688"/>
          <p14:tracePt t="5543" x="874713" y="3968750"/>
          <p14:tracePt t="5552" x="874713" y="3960813"/>
          <p14:tracePt t="5559" x="884238" y="3951288"/>
          <p14:tracePt t="5569" x="892175" y="3943350"/>
          <p14:tracePt t="5585" x="892175" y="3935413"/>
          <p14:tracePt t="5736" x="900113" y="3935413"/>
          <p14:tracePt t="5745" x="917575" y="3943350"/>
          <p14:tracePt t="5753" x="942975" y="3976688"/>
          <p14:tracePt t="5761" x="977900" y="4011613"/>
          <p14:tracePt t="5768" x="1003300" y="4044950"/>
          <p14:tracePt t="5776" x="1044575" y="4070350"/>
          <p14:tracePt t="5784" x="1079500" y="4113213"/>
          <p14:tracePt t="5793" x="1122363" y="4138613"/>
          <p14:tracePt t="5800" x="1147763" y="4171950"/>
          <p14:tracePt t="5811" x="1173163" y="4197350"/>
          <p14:tracePt t="5817" x="1206500" y="4240213"/>
          <p14:tracePt t="5827" x="1231900" y="4265613"/>
          <p14:tracePt t="5836" x="1282700" y="4316413"/>
          <p14:tracePt t="5843" x="1317625" y="4351338"/>
          <p14:tracePt t="5853" x="1333500" y="4376738"/>
          <p14:tracePt t="5859" x="1368425" y="4410075"/>
          <p14:tracePt t="5869" x="1385888" y="4435475"/>
          <p14:tracePt t="5874" x="1401763" y="4460875"/>
          <p14:tracePt t="5883" x="1427163" y="4495800"/>
          <p14:tracePt t="5891" x="1436688" y="4513263"/>
          <p14:tracePt t="5899" x="1462088" y="4546600"/>
          <p14:tracePt t="5906" x="1470025" y="4572000"/>
          <p14:tracePt t="5915" x="1487488" y="4589463"/>
          <p14:tracePt t="5923" x="1495425" y="4605338"/>
          <p14:tracePt t="5931" x="1504950" y="4622800"/>
          <p14:tracePt t="5951" x="1530350" y="4657725"/>
          <p14:tracePt t="5955" x="1538288" y="4665663"/>
          <p14:tracePt t="5963" x="1546225" y="4683125"/>
          <p14:tracePt t="5971" x="1555750" y="4699000"/>
          <p14:tracePt t="5979" x="1571625" y="4708525"/>
          <p14:tracePt t="5987" x="1581150" y="4716463"/>
          <p14:tracePt t="5995" x="1581150" y="4733925"/>
          <p14:tracePt t="6005" x="1597025" y="4741863"/>
          <p14:tracePt t="6015" x="1614488" y="4759325"/>
          <p14:tracePt t="6023" x="1622425" y="4767263"/>
          <p14:tracePt t="6031" x="1631950" y="4775200"/>
          <p14:tracePt t="6039" x="1639888" y="4792663"/>
          <p14:tracePt t="6047" x="1649413" y="4802188"/>
          <p14:tracePt t="6055" x="1665288" y="4810125"/>
          <p14:tracePt t="6071" x="1674813" y="4818063"/>
          <p14:tracePt t="6079" x="1682750" y="4827588"/>
          <p14:tracePt t="6088" x="1690688" y="4827588"/>
          <p14:tracePt t="6095" x="1690688" y="4835525"/>
          <p14:tracePt t="6104" x="1700213" y="4843463"/>
          <p14:tracePt t="6113" x="1708150" y="4843463"/>
          <p14:tracePt t="6119" x="1708150" y="4852988"/>
          <p14:tracePt t="6129" x="1716088" y="4852988"/>
          <p14:tracePt t="6153" x="1725613" y="4852988"/>
          <p14:tracePt t="6579" x="1725613" y="4868863"/>
          <p14:tracePt t="6587" x="1725613" y="4894263"/>
          <p14:tracePt t="6594" x="1733550" y="4911725"/>
          <p14:tracePt t="6604" x="1733550" y="4929188"/>
          <p14:tracePt t="6611" x="1741488" y="4946650"/>
          <p14:tracePt t="6619" x="1741488" y="4954588"/>
          <p14:tracePt t="6626" x="1741488" y="4962525"/>
          <p14:tracePt t="6681" x="1751013" y="4962525"/>
          <p14:tracePt t="6688" x="1766888" y="4946650"/>
          <p14:tracePt t="6695" x="1793875" y="4894263"/>
          <p14:tracePt t="6705" x="1852613" y="4810125"/>
          <p14:tracePt t="6711" x="1895475" y="4733925"/>
          <p14:tracePt t="6720" x="1946275" y="4665663"/>
          <p14:tracePt t="6729" x="1979613" y="4597400"/>
          <p14:tracePt t="6737" x="2022475" y="4538663"/>
          <p14:tracePt t="6745" x="2082800" y="4435475"/>
          <p14:tracePt t="6752" x="2098675" y="4368800"/>
          <p14:tracePt t="6761" x="2116138" y="4333875"/>
          <p14:tracePt t="6768" x="2124075" y="4300538"/>
          <p14:tracePt t="6777" x="2133600" y="4275138"/>
          <p14:tracePt t="6787" x="2141538" y="4249738"/>
          <p14:tracePt t="6793" x="2141538" y="4232275"/>
          <p14:tracePt t="6809" x="2141538" y="4224338"/>
          <p14:tracePt t="6817" x="2141538" y="4214813"/>
          <p14:tracePt t="6897" x="2149475" y="4214813"/>
          <p14:tracePt t="6913" x="2174875" y="4206875"/>
          <p14:tracePt t="6921" x="2217738" y="4206875"/>
          <p14:tracePt t="6929" x="2286000" y="4206875"/>
          <p14:tracePt t="6937" x="2344738" y="4206875"/>
          <p14:tracePt t="6945" x="2405063" y="4206875"/>
          <p14:tracePt t="6953" x="2473325" y="4206875"/>
          <p14:tracePt t="6961" x="2574925" y="4214813"/>
          <p14:tracePt t="6969" x="2617788" y="4214813"/>
          <p14:tracePt t="6977" x="2693988" y="4224338"/>
          <p14:tracePt t="6987" x="2795588" y="4232275"/>
          <p14:tracePt t="6995" x="2838450" y="4232275"/>
          <p14:tracePt t="7003" x="2871788" y="4240213"/>
          <p14:tracePt t="7011" x="2897188" y="4249738"/>
          <p14:tracePt t="7019" x="2922588" y="4249738"/>
          <p14:tracePt t="7027" x="2949575" y="4257675"/>
          <p14:tracePt t="7039" x="2957513" y="4265613"/>
          <p14:tracePt t="7055" x="2957513" y="4275138"/>
          <p14:tracePt t="7063" x="2957513" y="4283075"/>
          <p14:tracePt t="7071" x="2957513" y="4300538"/>
          <p14:tracePt t="7084" x="2957513" y="4325938"/>
          <p14:tracePt t="7091" x="2965450" y="4376738"/>
          <p14:tracePt t="7100" x="2965450" y="4427538"/>
          <p14:tracePt t="7108" x="2965450" y="4495800"/>
          <p14:tracePt t="7115" x="2965450" y="4521200"/>
          <p14:tracePt t="7123" x="2965450" y="4614863"/>
          <p14:tracePt t="7131" x="2965450" y="4691063"/>
          <p14:tracePt t="7139" x="2965450" y="4759325"/>
          <p14:tracePt t="7147" x="2965450" y="4818063"/>
          <p14:tracePt t="7155" x="2965450" y="4886325"/>
          <p14:tracePt t="7163" x="2965450" y="4919663"/>
          <p14:tracePt t="7171" x="2965450" y="4954588"/>
          <p14:tracePt t="7179" x="2965450" y="4987925"/>
          <p14:tracePt t="7187" x="2974975" y="5013325"/>
          <p14:tracePt t="7195" x="2982913" y="5030788"/>
          <p14:tracePt t="7203" x="2990850" y="5056188"/>
          <p14:tracePt t="7211" x="3008313" y="5091113"/>
          <p14:tracePt t="7219" x="3025775" y="5132388"/>
          <p14:tracePt t="7227" x="3051175" y="5226050"/>
          <p14:tracePt t="7238" x="3059113" y="5286375"/>
          <p14:tracePt t="7243" x="3076575" y="5319713"/>
          <p14:tracePt t="7251" x="3076575" y="5337175"/>
          <p14:tracePt t="7382" x="3067050" y="5319713"/>
          <p14:tracePt t="7389" x="3051175" y="5294313"/>
          <p14:tracePt t="7397" x="3041650" y="5276850"/>
          <p14:tracePt t="7405" x="3025775" y="5260975"/>
          <p14:tracePt t="7413" x="3025775" y="5251450"/>
          <p14:tracePt t="7424" x="3025775" y="5243513"/>
          <p14:tracePt t="7429" x="3025775" y="5235575"/>
          <p14:tracePt t="7439" x="3025775" y="5226050"/>
          <p14:tracePt t="7445" x="3033713" y="5218113"/>
          <p14:tracePt t="7455" x="3051175" y="5200650"/>
          <p14:tracePt t="7461" x="3067050" y="5192713"/>
          <p14:tracePt t="7472" x="3067050" y="5183188"/>
          <p14:tracePt t="7477" x="3084513" y="5175250"/>
          <p14:tracePt t="7486" x="3094038" y="5167313"/>
          <p14:tracePt t="7527" x="3101975" y="5167313"/>
          <p14:tracePt t="7543" x="3109913" y="5167313"/>
          <p14:tracePt t="7596" x="3119438" y="5167313"/>
          <p14:tracePt t="7603" x="3127375" y="5167313"/>
          <p14:tracePt t="7611" x="3135313" y="5167313"/>
          <p14:tracePt t="7635" x="3144838" y="5167313"/>
          <p14:tracePt t="7651" x="3152775" y="5157788"/>
          <p14:tracePt t="7667" x="3160713" y="5149850"/>
          <p14:tracePt t="7675" x="3160713" y="5132388"/>
          <p14:tracePt t="7683" x="3170238" y="5116513"/>
          <p14:tracePt t="7691" x="3178175" y="5081588"/>
          <p14:tracePt t="7700" x="3195638" y="5048250"/>
          <p14:tracePt t="7709" x="3203575" y="5013325"/>
          <p14:tracePt t="7715" x="3211513" y="4972050"/>
          <p14:tracePt t="7726" x="3211513" y="4937125"/>
          <p14:tracePt t="7731" x="3221038" y="4894263"/>
          <p14:tracePt t="7740" x="3221038" y="4835525"/>
          <p14:tracePt t="7747" x="3228975" y="4792663"/>
          <p14:tracePt t="7757" x="3228975" y="4733925"/>
          <p14:tracePt t="7763" x="3228975" y="4648200"/>
          <p14:tracePt t="7771" x="3228975" y="4605338"/>
          <p14:tracePt t="7779" x="3221038" y="4546600"/>
          <p14:tracePt t="7787" x="3211513" y="4486275"/>
          <p14:tracePt t="7801" x="3203575" y="4435475"/>
          <p14:tracePt t="7808" x="3195638" y="4394200"/>
          <p14:tracePt t="7818" x="3178175" y="4316413"/>
          <p14:tracePt t="7825" x="3160713" y="4240213"/>
          <p14:tracePt t="7835" x="3152775" y="4197350"/>
          <p14:tracePt t="7841" x="3152775" y="4156075"/>
          <p14:tracePt t="7851" x="3144838" y="4121150"/>
          <p14:tracePt t="7858" x="3144838" y="4087813"/>
          <p14:tracePt t="7864" x="3144838" y="4044950"/>
          <p14:tracePt t="7872" x="3144838" y="4011613"/>
          <p14:tracePt t="7881" x="3144838" y="3986213"/>
          <p14:tracePt t="7889" x="3144838" y="3951288"/>
          <p14:tracePt t="7896" x="3144838" y="3908425"/>
          <p14:tracePt t="7905" x="3144838" y="3875088"/>
          <p14:tracePt t="7913" x="3144838" y="3857625"/>
          <p14:tracePt t="7921" x="3144838" y="3841750"/>
          <p14:tracePt t="7935" x="3144838" y="3824288"/>
          <p14:tracePt t="7945" x="3144838" y="3816350"/>
          <p14:tracePt t="8172" x="3135313" y="3816350"/>
          <p14:tracePt t="8195" x="3127375" y="3816350"/>
          <p14:tracePt t="8203" x="3119438" y="3798888"/>
          <p14:tracePt t="8211" x="3076575" y="3756025"/>
          <p14:tracePt t="8219" x="3025775" y="3687763"/>
          <p14:tracePt t="8227" x="2889250" y="3543300"/>
          <p14:tracePt t="8236" x="2787650" y="3416300"/>
          <p14:tracePt t="8243" x="2582863" y="3178175"/>
          <p14:tracePt t="8251" x="2473325" y="3067050"/>
          <p14:tracePt t="8259" x="2319338" y="2897188"/>
          <p14:tracePt t="8267" x="2184400" y="2762250"/>
          <p14:tracePt t="8274" x="2055813" y="2660650"/>
          <p14:tracePt t="8283" x="1963738" y="2566988"/>
          <p14:tracePt t="8291" x="1920875" y="2541588"/>
          <p14:tracePt t="8299" x="1827213" y="2447925"/>
          <p14:tracePt t="8311" x="1758950" y="2387600"/>
          <p14:tracePt t="8319" x="1708150" y="2336800"/>
          <p14:tracePt t="8326" x="1682750" y="2311400"/>
          <p14:tracePt t="8334" x="1674813" y="2293938"/>
          <p14:tracePt t="8343" x="1649413" y="2268538"/>
          <p14:tracePt t="8352" x="1631950" y="2243138"/>
          <p14:tracePt t="8359" x="1622425" y="2200275"/>
          <p14:tracePt t="8368" x="1614488" y="2184400"/>
          <p14:tracePt t="8376" x="1614488" y="2166938"/>
          <p14:tracePt t="8385" x="1614488" y="2159000"/>
          <p14:tracePt t="8404" x="1606550" y="2149475"/>
          <p14:tracePt t="8407" x="1606550" y="2141538"/>
          <p14:tracePt t="8425" x="1606550" y="2124075"/>
          <p14:tracePt t="8434" x="1631950" y="2124075"/>
          <p14:tracePt t="8441" x="1649413" y="2116138"/>
          <p14:tracePt t="8449" x="1665288" y="2108200"/>
          <p14:tracePt t="8457" x="1682750" y="2108200"/>
          <p14:tracePt t="8465" x="1716088" y="2108200"/>
          <p14:tracePt t="8473" x="1741488" y="2149475"/>
          <p14:tracePt t="8481" x="1784350" y="2209800"/>
          <p14:tracePt t="8489" x="1852613" y="2328863"/>
          <p14:tracePt t="8497" x="1903413" y="2447925"/>
          <p14:tracePt t="8505" x="1954213" y="2633663"/>
          <p14:tracePt t="8513" x="1997075" y="2830513"/>
          <p14:tracePt t="8521" x="2039938" y="3000375"/>
          <p14:tracePt t="8529" x="2073275" y="3355975"/>
          <p14:tracePt t="8537" x="2073275" y="3560763"/>
          <p14:tracePt t="8544" x="2073275" y="3713163"/>
          <p14:tracePt t="8553" x="2073275" y="3841750"/>
          <p14:tracePt t="8560" x="2073275" y="3883025"/>
          <p14:tracePt t="8568" x="2073275" y="3908425"/>
          <p14:tracePt t="8576" x="2073275" y="3917950"/>
          <p14:tracePt t="8658" x="2073275" y="3908425"/>
          <p14:tracePt t="8662" x="2065338" y="3900488"/>
          <p14:tracePt t="8671" x="2047875" y="3849688"/>
          <p14:tracePt t="8676" x="2039938" y="3806825"/>
          <p14:tracePt t="8686" x="2022475" y="3756025"/>
          <p14:tracePt t="8693" x="2014538" y="3713163"/>
          <p14:tracePt t="8703" x="1979613" y="3619500"/>
          <p14:tracePt t="8711" x="1971675" y="3552825"/>
          <p14:tracePt t="8718" x="1954213" y="3509963"/>
          <p14:tracePt t="8727" x="1946275" y="3467100"/>
          <p14:tracePt t="8734" x="1928813" y="3390900"/>
          <p14:tracePt t="8742" x="1920875" y="3348038"/>
          <p14:tracePt t="8751" x="1920875" y="3314700"/>
          <p14:tracePt t="8759" x="1920875" y="3271838"/>
          <p14:tracePt t="8767" x="1911350" y="3228975"/>
          <p14:tracePt t="8775" x="1911350" y="3170238"/>
          <p14:tracePt t="8785" x="1911350" y="3109913"/>
          <p14:tracePt t="8792" x="1911350" y="3084513"/>
          <p14:tracePt t="8801" x="1911350" y="3041650"/>
          <p14:tracePt t="8807" x="1911350" y="2965450"/>
          <p14:tracePt t="8816" x="1911350" y="2932113"/>
          <p14:tracePt t="8824" x="1911350" y="2906713"/>
          <p14:tracePt t="8832" x="1911350" y="2871788"/>
          <p14:tracePt t="8839" x="1911350" y="2838450"/>
          <p14:tracePt t="8851" x="1911350" y="2795588"/>
          <p14:tracePt t="8855" x="1911350" y="2752725"/>
          <p14:tracePt t="8863" x="1911350" y="2719388"/>
          <p14:tracePt t="8872" x="1903413" y="2693988"/>
          <p14:tracePt t="8878" x="1895475" y="2668588"/>
          <p14:tracePt t="8886" x="1885950" y="2633663"/>
          <p14:tracePt t="8895" x="1878013" y="2608263"/>
          <p14:tracePt t="8902" x="1878013" y="2582863"/>
          <p14:tracePt t="8911" x="1878013" y="2574925"/>
          <p14:tracePt t="8918" x="1878013" y="2566988"/>
          <p14:tracePt t="8927" x="1870075" y="2566988"/>
          <p14:tracePt t="9009" x="1878013" y="2574925"/>
          <p14:tracePt t="9017" x="1911350" y="2592388"/>
          <p14:tracePt t="9029" x="1963738" y="2633663"/>
          <p14:tracePt t="9037" x="1997075" y="2660650"/>
          <p14:tracePt t="9045" x="2047875" y="2701925"/>
          <p14:tracePt t="9053" x="2098675" y="2736850"/>
          <p14:tracePt t="9061" x="2149475" y="2778125"/>
          <p14:tracePt t="9069" x="2235200" y="2871788"/>
          <p14:tracePt t="9077" x="2311400" y="2957513"/>
          <p14:tracePt t="9085" x="2354263" y="3008313"/>
          <p14:tracePt t="9093" x="2438400" y="3109913"/>
          <p14:tracePt t="9100" x="2506663" y="3211513"/>
          <p14:tracePt t="9109" x="2549525" y="3263900"/>
          <p14:tracePt t="9117" x="2566988" y="3314700"/>
          <p14:tracePt t="9129" x="2592388" y="3365500"/>
          <p14:tracePt t="9137" x="2600325" y="3390900"/>
          <p14:tracePt t="9146" x="2608263" y="3408363"/>
          <p14:tracePt t="9155" x="2617788" y="3433763"/>
          <p14:tracePt t="9161" x="2625725" y="3459163"/>
          <p14:tracePt t="9169" x="2633663" y="3467100"/>
          <p14:tracePt t="9179" x="2633663" y="3492500"/>
          <p14:tracePt t="9189" x="2643188" y="3502025"/>
          <p14:tracePt t="9196" x="2643188" y="3517900"/>
          <p14:tracePt t="9205" x="2643188" y="3535363"/>
          <p14:tracePt t="9213" x="2643188" y="3543300"/>
          <p14:tracePt t="9221" x="2643188" y="3560763"/>
          <p14:tracePt t="9228" x="2651125" y="3586163"/>
          <p14:tracePt t="9236" x="2651125" y="3603625"/>
          <p14:tracePt t="9245" x="2660650" y="3629025"/>
          <p14:tracePt t="9255" x="2660650" y="3662363"/>
          <p14:tracePt t="9263" x="2660650" y="3687763"/>
          <p14:tracePt t="9271" x="2660650" y="3705225"/>
          <p14:tracePt t="9279" x="2676525" y="3730625"/>
          <p14:tracePt t="9287" x="2686050" y="3756025"/>
          <p14:tracePt t="9296" x="2701925" y="3781425"/>
          <p14:tracePt t="9303" x="2744788" y="3824288"/>
          <p14:tracePt t="9312" x="2762250" y="3857625"/>
          <p14:tracePt t="9319" x="2787650" y="3900488"/>
          <p14:tracePt t="9326" x="2813050" y="3925888"/>
          <p14:tracePt t="9334" x="2838450" y="3943350"/>
          <p14:tracePt t="9343" x="2863850" y="3986213"/>
          <p14:tracePt t="9350" x="2881313" y="4011613"/>
          <p14:tracePt t="9359" x="2906713" y="4037013"/>
          <p14:tracePt t="9367" x="2922588" y="4070350"/>
          <p14:tracePt t="9376" x="2949575" y="4095750"/>
          <p14:tracePt t="9385" x="2949575" y="4113213"/>
          <p14:tracePt t="9391" x="2957513" y="4138613"/>
          <p14:tracePt t="9399" x="2974975" y="4156075"/>
          <p14:tracePt t="9406" x="2974975" y="4164013"/>
          <p14:tracePt t="9415" x="2974975" y="4171950"/>
          <p14:tracePt t="9493" x="2982913" y="4171950"/>
          <p14:tracePt t="9499" x="2982913" y="4181475"/>
          <p14:tracePt t="9507" x="2990850" y="4189413"/>
          <p14:tracePt t="9515" x="2990850" y="4197350"/>
          <p14:tracePt t="9523" x="3000375" y="4206875"/>
          <p14:tracePt t="9535" x="3016250" y="4214813"/>
          <p14:tracePt t="9541" x="3025775" y="4232275"/>
          <p14:tracePt t="9548" x="3033713" y="4240213"/>
          <p14:tracePt t="9558" x="3059113" y="4257675"/>
          <p14:tracePt t="9566" x="3076575" y="4265613"/>
          <p14:tracePt t="9575" x="3109913" y="4283075"/>
          <p14:tracePt t="9581" x="3152775" y="4300538"/>
          <p14:tracePt t="9589" x="3211513" y="4325938"/>
          <p14:tracePt t="9598" x="3254375" y="4341813"/>
          <p14:tracePt t="9605" x="3322638" y="4368800"/>
          <p14:tracePt t="9613" x="3365500" y="4368800"/>
          <p14:tracePt t="9620" x="3398838" y="4376738"/>
          <p14:tracePt t="9629" x="3441700" y="4376738"/>
          <p14:tracePt t="9637" x="3459163" y="4376738"/>
          <p14:tracePt t="9644" x="3484563" y="4376738"/>
          <p14:tracePt t="9653" x="3502025" y="4376738"/>
          <p14:tracePt t="9661" x="3509963" y="4376738"/>
          <p14:tracePt t="9746" x="3509963" y="4368800"/>
          <p14:tracePt t="9750" x="3509963" y="4341813"/>
          <p14:tracePt t="9758" x="3492500" y="4325938"/>
          <p14:tracePt t="9765" x="3475038" y="4300538"/>
          <p14:tracePt t="9773" x="3467100" y="4275138"/>
          <p14:tracePt t="9781" x="3441700" y="4249738"/>
          <p14:tracePt t="9789" x="3424238" y="4224338"/>
          <p14:tracePt t="9797" x="3416300" y="4197350"/>
          <p14:tracePt t="9805" x="3390900" y="4171950"/>
          <p14:tracePt t="9815" x="3365500" y="4121150"/>
          <p14:tracePt t="9823" x="3348038" y="4113213"/>
          <p14:tracePt t="9831" x="3330575" y="4087813"/>
          <p14:tracePt t="9839" x="3305175" y="4062413"/>
          <p14:tracePt t="9847" x="3297238" y="4044950"/>
          <p14:tracePt t="9854" x="3279775" y="4019550"/>
          <p14:tracePt t="9863" x="3254375" y="3986213"/>
          <p14:tracePt t="9871" x="3211513" y="3925888"/>
          <p14:tracePt t="9878" x="3178175" y="3883025"/>
          <p14:tracePt t="9887" x="3160713" y="3849688"/>
          <p14:tracePt t="9895" x="3135313" y="3816350"/>
          <p14:tracePt t="9907" x="3119438" y="3781425"/>
          <p14:tracePt t="9915" x="3076575" y="3730625"/>
          <p14:tracePt t="9923" x="3051175" y="3697288"/>
          <p14:tracePt t="9935" x="3025775" y="3654425"/>
          <p14:tracePt t="9939" x="2982913" y="3594100"/>
          <p14:tracePt t="9946" x="2949575" y="3517900"/>
          <p14:tracePt t="9955" x="2897188" y="3416300"/>
          <p14:tracePt t="9963" x="2871788" y="3340100"/>
          <p14:tracePt t="9971" x="2838450" y="3238500"/>
          <p14:tracePt t="9979" x="2805113" y="3144838"/>
          <p14:tracePt t="9987" x="2752725" y="3041650"/>
          <p14:tracePt t="9996" x="2701925" y="2897188"/>
          <p14:tracePt t="10003" x="2660650" y="2787650"/>
          <p14:tracePt t="10011" x="2617788" y="2686050"/>
          <p14:tracePt t="10021" x="2592388" y="2608263"/>
          <p14:tracePt t="10028" x="2557463" y="2532063"/>
          <p14:tracePt t="10035" x="2541588" y="2489200"/>
          <p14:tracePt t="10046" x="2524125" y="2430463"/>
          <p14:tracePt t="10051" x="2516188" y="2379663"/>
          <p14:tracePt t="10063" x="2498725" y="2336800"/>
          <p14:tracePt t="10071" x="2489200" y="2286000"/>
          <p14:tracePt t="10079" x="2481263" y="2227263"/>
          <p14:tracePt t="10087" x="2481263" y="2209800"/>
          <p14:tracePt t="10095" x="2481263" y="2192338"/>
          <p14:tracePt t="10106" x="2481263" y="2184400"/>
          <p14:tracePt t="10161" x="2489200" y="2184400"/>
          <p14:tracePt t="10169" x="2498725" y="2184400"/>
          <p14:tracePt t="10177" x="2541588" y="2235200"/>
          <p14:tracePt t="10185" x="2566988" y="2268538"/>
          <p14:tracePt t="10193" x="2592388" y="2293938"/>
          <p14:tracePt t="10201" x="2643188" y="2344738"/>
          <p14:tracePt t="10213" x="2668588" y="2379663"/>
          <p14:tracePt t="10221" x="2736850" y="2447925"/>
          <p14:tracePt t="10229" x="2770188" y="2489200"/>
          <p14:tracePt t="10237" x="2813050" y="2524125"/>
          <p14:tracePt t="10245" x="2838450" y="2566988"/>
          <p14:tracePt t="10253" x="2881313" y="2592388"/>
          <p14:tracePt t="10261" x="2897188" y="2617788"/>
          <p14:tracePt t="10271" x="2940050" y="2668588"/>
          <p14:tracePt t="10277" x="2957513" y="2676525"/>
          <p14:tracePt t="10287" x="2982913" y="2693988"/>
          <p14:tracePt t="10294" x="2990850" y="2701925"/>
          <p14:tracePt t="10301" x="2990850" y="2711450"/>
          <p14:tracePt t="10309" x="3000375" y="2719388"/>
          <p14:tracePt t="10318" x="3008313" y="2719388"/>
          <p14:tracePt t="10325" x="3008313" y="2727325"/>
          <p14:tracePt t="10335" x="3016250" y="2727325"/>
          <p14:tracePt t="10341" x="3016250" y="2736850"/>
          <p14:tracePt t="10499" x="3033713" y="2736850"/>
          <p14:tracePt t="10507" x="3041650" y="2744788"/>
          <p14:tracePt t="10516" x="3051175" y="2744788"/>
          <p14:tracePt t="10523" x="3067050" y="2752725"/>
          <p14:tracePt t="10531" x="3076575" y="2752725"/>
          <p14:tracePt t="10539" x="3084513" y="2762250"/>
          <p14:tracePt t="10547" x="3094038" y="2762250"/>
          <p14:tracePt t="10555" x="3109913" y="2770188"/>
          <p14:tracePt t="10563" x="3135313" y="2778125"/>
          <p14:tracePt t="10571" x="3144838" y="2778125"/>
          <p14:tracePt t="10579" x="3160713" y="2778125"/>
          <p14:tracePt t="10587" x="3186113" y="2778125"/>
          <p14:tracePt t="10595" x="3203575" y="2787650"/>
          <p14:tracePt t="10603" x="3221038" y="2787650"/>
          <p14:tracePt t="10611" x="3238500" y="2795588"/>
          <p14:tracePt t="10619" x="3263900" y="2805113"/>
          <p14:tracePt t="10627" x="3279775" y="2813050"/>
          <p14:tracePt t="10635" x="3305175" y="2820988"/>
          <p14:tracePt t="10643" x="3330575" y="2830513"/>
          <p14:tracePt t="10651" x="3355975" y="2838450"/>
          <p14:tracePt t="10662" x="3373438" y="2838450"/>
          <p14:tracePt t="10667" x="3398838" y="2846388"/>
          <p14:tracePt t="10676" x="3424238" y="2855913"/>
          <p14:tracePt t="10683" x="3449638" y="2855913"/>
          <p14:tracePt t="10693" x="3467100" y="2863850"/>
          <p14:tracePt t="10700" x="3492500" y="2863850"/>
          <p14:tracePt t="10709" x="3509963" y="2871788"/>
          <p14:tracePt t="10717" x="3543300" y="2881313"/>
          <p14:tracePt t="10726" x="3560763" y="2889250"/>
          <p14:tracePt t="10735" x="3578225" y="2897188"/>
          <p14:tracePt t="10742" x="3603625" y="2897188"/>
          <p14:tracePt t="10751" x="3619500" y="2914650"/>
          <p14:tracePt t="10757" x="3646488" y="2914650"/>
          <p14:tracePt t="10766" x="3671888" y="2932113"/>
          <p14:tracePt t="10774" x="3722688" y="2940050"/>
          <p14:tracePt t="10781" x="3763963" y="2957513"/>
          <p14:tracePt t="10790" x="3798888" y="2974975"/>
          <p14:tracePt t="10799" x="3824288" y="2982913"/>
          <p14:tracePt t="10805" x="3849688" y="2990850"/>
          <p14:tracePt t="10814" x="3883025" y="3000375"/>
          <p14:tracePt t="10821" x="3935413" y="3016250"/>
          <p14:tracePt t="10830" x="3951288" y="3025775"/>
          <p14:tracePt t="10837" x="3986213" y="3033713"/>
          <p14:tracePt t="10847" x="4019550" y="3051175"/>
          <p14:tracePt t="10852" x="4052888" y="3059113"/>
          <p14:tracePt t="10861" x="4087813" y="3076575"/>
          <p14:tracePt t="10868" x="4138613" y="3094038"/>
          <p14:tracePt t="10877" x="4189413" y="3109913"/>
          <p14:tracePt t="10884" x="4232275" y="3127375"/>
          <p14:tracePt t="10893" x="4308475" y="3170238"/>
          <p14:tracePt t="10900" x="4359275" y="3186113"/>
          <p14:tracePt t="10909" x="4410075" y="3203575"/>
          <p14:tracePt t="10917" x="4452938" y="3228975"/>
          <p14:tracePt t="10929" x="4503738" y="3238500"/>
          <p14:tracePt t="10938" x="4546600" y="3254375"/>
          <p14:tracePt t="10947" x="4605338" y="3271838"/>
          <p14:tracePt t="10956" x="4665663" y="3279775"/>
          <p14:tracePt t="10964" x="4716463" y="3297238"/>
          <p14:tracePt t="10971" x="4749800" y="3297238"/>
          <p14:tracePt t="10979" x="4784725" y="3305175"/>
          <p14:tracePt t="10987" x="4792663" y="3305175"/>
          <p14:tracePt t="10995" x="4810125" y="3314700"/>
          <p14:tracePt t="11003" x="4818063" y="3314700"/>
          <p14:tracePt t="11466" x="4818063" y="3322638"/>
          <p14:tracePt t="11474" x="4818063" y="3348038"/>
          <p14:tracePt t="11481" x="4792663" y="3416300"/>
          <p14:tracePt t="11490" x="4775200" y="3475038"/>
          <p14:tracePt t="11503" x="4759325" y="3535363"/>
          <p14:tracePt t="11505" x="4741863" y="3568700"/>
          <p14:tracePt t="11519" x="4716463" y="3629025"/>
          <p14:tracePt t="11522" x="4708525" y="3662363"/>
          <p14:tracePt t="11534" x="4691063" y="3738563"/>
          <p14:tracePt t="11537" x="4673600" y="3773488"/>
          <p14:tracePt t="11547" x="4665663" y="3806825"/>
          <p14:tracePt t="11555" x="4648200" y="3841750"/>
          <p14:tracePt t="11563" x="4630738" y="3892550"/>
          <p14:tracePt t="11571" x="4614863" y="3925888"/>
          <p14:tracePt t="11579" x="4605338" y="3951288"/>
          <p14:tracePt t="11587" x="4597400" y="4002088"/>
          <p14:tracePt t="11595" x="4572000" y="4052888"/>
          <p14:tracePt t="11604" x="4572000" y="4070350"/>
          <p14:tracePt t="11610" x="4554538" y="4105275"/>
          <p14:tracePt t="11618" x="4546600" y="4130675"/>
          <p14:tracePt t="11626" x="4529138" y="4164013"/>
          <p14:tracePt t="11634" x="4521200" y="4181475"/>
          <p14:tracePt t="11647" x="4513263" y="4189413"/>
          <p14:tracePt t="11654" x="4513263" y="4197350"/>
          <p14:tracePt t="11663" x="4513263" y="4206875"/>
          <p14:tracePt t="11671" x="4503738" y="4214813"/>
          <p14:tracePt t="11678" x="4486275" y="4232275"/>
          <p14:tracePt t="11687" x="4478338" y="4249738"/>
          <p14:tracePt t="11696" x="4460875" y="4265613"/>
          <p14:tracePt t="11705" x="4452938" y="4283075"/>
          <p14:tracePt t="11712" x="4427538" y="4308475"/>
          <p14:tracePt t="11722" x="4402138" y="4333875"/>
          <p14:tracePt t="11727" x="4359275" y="4359275"/>
          <p14:tracePt t="11735" x="4341813" y="4384675"/>
          <p14:tracePt t="11743" x="4275138" y="4410075"/>
          <p14:tracePt t="11751" x="4232275" y="4435475"/>
          <p14:tracePt t="11759" x="4181475" y="4460875"/>
          <p14:tracePt t="11768" x="4121150" y="4478338"/>
          <p14:tracePt t="11801" x="4052888" y="4495800"/>
          <p14:tracePt t="11809" x="3917950" y="4538663"/>
          <p14:tracePt t="11817" x="3560763" y="4597400"/>
          <p14:tracePt t="11825" x="3502025" y="4597400"/>
          <p14:tracePt t="11834" x="3459163" y="4605338"/>
          <p14:tracePt t="11841" x="3373438" y="4614863"/>
          <p14:tracePt t="11849" x="3297238" y="4614863"/>
          <p14:tracePt t="11857" x="3254375" y="4622800"/>
          <p14:tracePt t="11865" x="3211513" y="4622800"/>
          <p14:tracePt t="11873" x="3135313" y="4640263"/>
          <p14:tracePt t="11880" x="3109913" y="4640263"/>
          <p14:tracePt t="11888" x="3084513" y="4640263"/>
          <p14:tracePt t="11896" x="3076575" y="4640263"/>
          <p14:tracePt t="11904" x="3067050" y="4640263"/>
          <p14:tracePt t="12014" x="3059113" y="4640263"/>
          <p14:tracePt t="12021" x="3051175" y="4640263"/>
          <p14:tracePt t="12037" x="3041650" y="4640263"/>
          <p14:tracePt t="12045" x="3033713" y="4640263"/>
          <p14:tracePt t="12053" x="3025775" y="4640263"/>
          <p14:tracePt t="12065" x="3016250" y="4640263"/>
          <p14:tracePt t="12069" x="3008313" y="4640263"/>
          <p14:tracePt t="12079" x="3000375" y="4640263"/>
          <p14:tracePt t="12087" x="2982913" y="4630738"/>
          <p14:tracePt t="12095" x="2957513" y="4622800"/>
          <p14:tracePt t="12105" x="2932113" y="4614863"/>
          <p14:tracePt t="12118" x="2914650" y="4605338"/>
          <p14:tracePt t="12121" x="2897188" y="4605338"/>
          <p14:tracePt t="12134" x="2881313" y="4597400"/>
          <p14:tracePt t="12149" x="2871788" y="4597400"/>
          <p14:tracePt t="12361" x="2871788" y="4589463"/>
          <p14:tracePt t="12385" x="2871788" y="4579938"/>
          <p14:tracePt t="12402" x="2871788" y="4564063"/>
          <p14:tracePt t="12409" x="2871788" y="4554538"/>
          <p14:tracePt t="12418" x="2881313" y="4554538"/>
          <p14:tracePt t="12425" x="2881313" y="4538663"/>
          <p14:tracePt t="12434" x="2881313" y="4529138"/>
          <p14:tracePt t="12441" x="2889250" y="4529138"/>
          <p14:tracePt t="12450" x="2889250" y="4521200"/>
          <p14:tracePt t="12457" x="2889250" y="4513263"/>
          <p14:tracePt t="12481" x="2889250" y="4503738"/>
          <p14:tracePt t="12537" x="2906713" y="4495800"/>
          <p14:tracePt t="12545" x="2965450" y="4478338"/>
          <p14:tracePt t="12553" x="3025775" y="4470400"/>
          <p14:tracePt t="12562" x="3119438" y="4452938"/>
          <p14:tracePt t="12571" x="3263900" y="4435475"/>
          <p14:tracePt t="12578" x="3365500" y="4419600"/>
          <p14:tracePt t="12585" x="3467100" y="4410075"/>
          <p14:tracePt t="12594" x="3722688" y="4394200"/>
          <p14:tracePt t="12606" x="3883025" y="4384675"/>
          <p14:tracePt t="12609" x="3976688" y="4384675"/>
          <p14:tracePt t="12618" x="4105275" y="4368800"/>
          <p14:tracePt t="12625" x="4341813" y="4368800"/>
          <p14:tracePt t="12634" x="4410075" y="4368800"/>
          <p14:tracePt t="12643" x="4529138" y="4359275"/>
          <p14:tracePt t="12649" x="4597400" y="4359275"/>
          <p14:tracePt t="12659" x="4630738" y="4359275"/>
          <p14:tracePt t="12665" x="4657725" y="4359275"/>
          <p14:tracePt t="12691" x="4657725" y="4351338"/>
          <p14:tracePt t="13399" x="4665663" y="4351338"/>
          <p14:tracePt t="13407" x="4683125" y="4351338"/>
          <p14:tracePt t="13416" x="4708525" y="4341813"/>
          <p14:tracePt t="13423" x="4741863" y="4341813"/>
          <p14:tracePt t="13431" x="4775200" y="4341813"/>
          <p14:tracePt t="13439" x="4835525" y="4316413"/>
          <p14:tracePt t="13447" x="4886325" y="4300538"/>
          <p14:tracePt t="13455" x="4919663" y="4283075"/>
          <p14:tracePt t="13463" x="4946650" y="4275138"/>
          <p14:tracePt t="13471" x="4962525" y="4265613"/>
          <p14:tracePt t="13480" x="4979988" y="4257675"/>
          <p14:tracePt t="13487" x="4979988" y="4249738"/>
          <p14:tracePt t="13947" x="4987925" y="4257675"/>
          <p14:tracePt t="13955" x="4997450" y="4265613"/>
          <p14:tracePt t="13963" x="5005388" y="4283075"/>
          <p14:tracePt t="13971" x="5013325" y="4283075"/>
          <p14:tracePt t="13979" x="5022850" y="4291013"/>
          <p14:tracePt t="13987" x="5030788" y="4291013"/>
          <p14:tracePt t="13995" x="5048250" y="4300538"/>
          <p14:tracePt t="14004" x="5064125" y="4308475"/>
          <p14:tracePt t="14011" x="5073650" y="4308475"/>
          <p14:tracePt t="14020" x="5091113" y="4316413"/>
          <p14:tracePt t="14027" x="5106988" y="4316413"/>
          <p14:tracePt t="14035" x="5124450" y="4316413"/>
          <p14:tracePt t="14043" x="5141913" y="4325938"/>
          <p14:tracePt t="14052" x="5167313" y="4333875"/>
          <p14:tracePt t="14059" x="5183188" y="4351338"/>
          <p14:tracePt t="14068" x="5192713" y="4359275"/>
          <p14:tracePt t="14075" x="5208588" y="4376738"/>
          <p14:tracePt t="14086" x="5235575" y="4384675"/>
          <p14:tracePt t="14093" x="5260975" y="4410075"/>
          <p14:tracePt t="14101" x="5276850" y="4435475"/>
          <p14:tracePt t="14108" x="5294313" y="4460875"/>
          <p14:tracePt t="14117" x="5311775" y="4486275"/>
          <p14:tracePt t="14125" x="5327650" y="4513263"/>
          <p14:tracePt t="14133" x="5337175" y="4521200"/>
          <p14:tracePt t="14141" x="5353050" y="4529138"/>
          <p14:tracePt t="14149" x="5353050" y="4538663"/>
          <p14:tracePt t="14156" x="5353050" y="4546600"/>
          <p14:tracePt t="14165" x="5362575" y="4546600"/>
          <p14:tracePt t="14237" x="5362575" y="4538663"/>
          <p14:tracePt t="14245" x="5362575" y="4529138"/>
          <p14:tracePt t="14253" x="5370513" y="4503738"/>
          <p14:tracePt t="14261" x="5370513" y="4486275"/>
          <p14:tracePt t="14269" x="5370513" y="4470400"/>
          <p14:tracePt t="14277" x="5370513" y="4445000"/>
          <p14:tracePt t="14286" x="5370513" y="4410075"/>
          <p14:tracePt t="14293" x="5370513" y="4384675"/>
          <p14:tracePt t="14301" x="5370513" y="4368800"/>
          <p14:tracePt t="14309" x="5370513" y="4341813"/>
          <p14:tracePt t="14318" x="5380038" y="4325938"/>
          <p14:tracePt t="14325" x="5380038" y="4316413"/>
          <p14:tracePt t="14336" x="5380038" y="4308475"/>
          <p14:tracePt t="14340" x="5380038" y="4300538"/>
          <p14:tracePt t="14356" x="5387975" y="4300538"/>
          <p14:tracePt t="14366" x="5387975" y="4291013"/>
          <p14:tracePt t="14375" x="5387975" y="4283075"/>
          <p14:tracePt t="14399" x="5395913" y="4283075"/>
          <p14:tracePt t="14415" x="5405438" y="4283075"/>
          <p14:tracePt t="14423" x="5413375" y="4275138"/>
          <p14:tracePt t="14439" x="5421313" y="4275138"/>
          <p14:tracePt t="14447" x="5438775" y="4265613"/>
          <p14:tracePt t="14455" x="5456238" y="4265613"/>
          <p14:tracePt t="14463" x="5481638" y="4257675"/>
          <p14:tracePt t="14471" x="5497513" y="4249738"/>
          <p14:tracePt t="14479" x="5514975" y="4249738"/>
          <p14:tracePt t="14487" x="5532438" y="4249738"/>
          <p14:tracePt t="14495" x="5540375" y="4249738"/>
          <p14:tracePt t="14511" x="5540375" y="4257675"/>
          <p14:tracePt t="14520" x="5532438" y="4300538"/>
          <p14:tracePt t="14526" x="5489575" y="4351338"/>
          <p14:tracePt t="14535" x="5380038" y="4495800"/>
          <p14:tracePt t="14639" x="5327650" y="4460875"/>
          <p14:tracePt t="14649" x="5286375" y="4435475"/>
          <p14:tracePt t="14655" x="5260975" y="4402138"/>
          <p14:tracePt t="14665" x="5251450" y="4376738"/>
          <p14:tracePt t="14671" x="5251450" y="4351338"/>
          <p14:tracePt t="14683" x="5243513" y="4341813"/>
          <p14:tracePt t="14688" x="5243513" y="4333875"/>
          <p14:tracePt t="14696" x="5251450" y="4316413"/>
          <p14:tracePt t="14704" x="5268913" y="4308475"/>
          <p14:tracePt t="14713" x="5294313" y="4291013"/>
          <p14:tracePt t="14721" x="5327650" y="4265613"/>
          <p14:tracePt t="14729" x="5370513" y="4214813"/>
          <p14:tracePt t="14736" x="5438775" y="4138613"/>
          <p14:tracePt t="14745" x="5497513" y="4070350"/>
          <p14:tracePt t="14752" x="5557838" y="4011613"/>
          <p14:tracePt t="14761" x="5668963" y="3900488"/>
          <p14:tracePt t="14768" x="5778500" y="3806825"/>
          <p14:tracePt t="14777" x="5897563" y="3705225"/>
          <p14:tracePt t="14784" x="5991225" y="3636963"/>
          <p14:tracePt t="14793" x="6059488" y="3568700"/>
          <p14:tracePt t="14802" x="6221413" y="3416300"/>
          <p14:tracePt t="14809" x="6280150" y="3355975"/>
          <p14:tracePt t="14822" x="6373813" y="3246438"/>
          <p14:tracePt t="14829" x="6475413" y="3119438"/>
          <p14:tracePt t="14837" x="6551613" y="3016250"/>
          <p14:tracePt t="14845" x="6645275" y="2855913"/>
          <p14:tracePt t="14855" x="6713538" y="2744788"/>
          <p14:tracePt t="14860" x="6746875" y="2668588"/>
          <p14:tracePt t="14868" x="6824663" y="2532063"/>
          <p14:tracePt t="14876" x="6858000" y="2438400"/>
          <p14:tracePt t="14884" x="6875463" y="2397125"/>
          <p14:tracePt t="14893" x="6900863" y="2278063"/>
          <p14:tracePt t="14900" x="6908800" y="2200275"/>
          <p14:tracePt t="14909" x="6916738" y="2174875"/>
          <p14:tracePt t="14917" x="6916738" y="2141538"/>
          <p14:tracePt t="14924" x="6916738" y="2098675"/>
          <p14:tracePt t="14933" x="6916738" y="2073275"/>
          <p14:tracePt t="14952" x="6916738" y="2055813"/>
          <p14:tracePt t="14958" x="6916738" y="2047875"/>
          <p14:tracePt t="14975" x="6916738" y="2039938"/>
          <p14:tracePt t="14984" x="6916738" y="2030413"/>
          <p14:tracePt t="15086" x="6916738" y="2022475"/>
          <p14:tracePt t="15103" x="6916738" y="2014538"/>
          <p14:tracePt t="15111" x="6934200" y="2014538"/>
          <p14:tracePt t="15119" x="6934200" y="2005013"/>
          <p14:tracePt t="15126" x="6943725" y="2005013"/>
          <p14:tracePt t="15134" x="6951663" y="2005013"/>
          <p14:tracePt t="15143" x="6951663" y="1997075"/>
          <p14:tracePt t="15152" x="6959600" y="1997075"/>
          <p14:tracePt t="15159" x="6969125" y="1997075"/>
          <p14:tracePt t="15168" x="6977063" y="1989138"/>
          <p14:tracePt t="15186" x="6985000" y="1979613"/>
          <p14:tracePt t="15281" x="6985000" y="1989138"/>
          <p14:tracePt t="15289" x="6985000" y="2073275"/>
          <p14:tracePt t="15296" x="6985000" y="2159000"/>
          <p14:tracePt t="15305" x="6985000" y="2235200"/>
          <p14:tracePt t="15313" x="6985000" y="2532063"/>
          <p14:tracePt t="15320" x="6985000" y="2686050"/>
          <p14:tracePt t="15329" x="6985000" y="2922588"/>
          <p14:tracePt t="15336" x="6985000" y="3076575"/>
          <p14:tracePt t="15345" x="6985000" y="3314700"/>
          <p14:tracePt t="15352" x="6985000" y="3424238"/>
          <p14:tracePt t="15361" x="6994525" y="3560763"/>
          <p14:tracePt t="15368" x="6994525" y="3636963"/>
          <p14:tracePt t="15377" x="6994525" y="3705225"/>
          <p14:tracePt t="15386" x="6994525" y="3790950"/>
          <p14:tracePt t="15393" x="6994525" y="3849688"/>
          <p14:tracePt t="15402" x="6985000" y="3900488"/>
          <p14:tracePt t="15410" x="6977063" y="3917950"/>
          <p14:tracePt t="15417" x="6959600" y="3968750"/>
          <p14:tracePt t="15425" x="6943725" y="4002088"/>
          <p14:tracePt t="15434" x="6926263" y="4027488"/>
          <p14:tracePt t="15441" x="6908800" y="4052888"/>
          <p14:tracePt t="15449" x="6875463" y="4087813"/>
          <p14:tracePt t="15457" x="6850063" y="4105275"/>
          <p14:tracePt t="15465" x="6824663" y="4121150"/>
          <p14:tracePt t="15473" x="6807200" y="4138613"/>
          <p14:tracePt t="15481" x="6764338" y="4181475"/>
          <p14:tracePt t="15489" x="6756400" y="4189413"/>
          <p14:tracePt t="15500" x="6731000" y="4206875"/>
          <p14:tracePt t="15506" x="6713538" y="4224338"/>
          <p14:tracePt t="15515" x="6696075" y="4240213"/>
          <p14:tracePt t="15522" x="6688138" y="4249738"/>
          <p14:tracePt t="15531" x="6688138" y="4257675"/>
          <p14:tracePt t="15539" x="6688138" y="4265613"/>
          <p14:tracePt t="15547" x="6680200" y="4275138"/>
          <p14:tracePt t="15554" x="6680200" y="4283075"/>
          <p14:tracePt t="15563" x="6680200" y="4308475"/>
          <p14:tracePt t="15571" x="6696075" y="4351338"/>
          <p14:tracePt t="15579" x="6731000" y="4402138"/>
          <p14:tracePt t="15586" x="6781800" y="4452938"/>
          <p14:tracePt t="15595" x="6850063" y="4521200"/>
          <p14:tracePt t="15603" x="6908800" y="4554538"/>
          <p14:tracePt t="15611" x="6959600" y="4572000"/>
          <p14:tracePt t="15618" x="7045325" y="4605338"/>
          <p14:tracePt t="15627" x="7215188" y="4657725"/>
          <p14:tracePt t="15635" x="7324725" y="4683125"/>
          <p14:tracePt t="15643" x="7486650" y="4699000"/>
          <p14:tracePt t="15653" x="7572375" y="4716463"/>
          <p14:tracePt t="15659" x="7716838" y="4716463"/>
          <p14:tracePt t="15667" x="7783513" y="4716463"/>
          <p14:tracePt t="15675" x="7861300" y="4716463"/>
          <p14:tracePt t="15685" x="7945438" y="4716463"/>
          <p14:tracePt t="15691" x="7970838" y="4716463"/>
          <p14:tracePt t="15701" x="7988300" y="4716463"/>
          <p14:tracePt t="15707" x="8005763" y="4699000"/>
          <p14:tracePt t="15715" x="8013700" y="4691063"/>
          <p14:tracePt t="15731" x="8013700" y="4665663"/>
          <p14:tracePt t="15739" x="8013700" y="4657725"/>
          <p14:tracePt t="15747" x="8013700" y="4622800"/>
          <p14:tracePt t="15755" x="7996238" y="4589463"/>
          <p14:tracePt t="15763" x="7988300" y="4538663"/>
          <p14:tracePt t="15772" x="7962900" y="4470400"/>
          <p14:tracePt t="15781" x="7954963" y="4394200"/>
          <p14:tracePt t="15788" x="7937500" y="4359275"/>
          <p14:tracePt t="15797" x="7912100" y="4275138"/>
          <p14:tracePt t="15806" x="7877175" y="4197350"/>
          <p14:tracePt t="15813" x="7835900" y="4121150"/>
          <p14:tracePt t="15823" x="7793038" y="4037013"/>
          <p14:tracePt t="15829" x="7742238" y="3976688"/>
          <p14:tracePt t="15839" x="7707313" y="3935413"/>
          <p14:tracePt t="15844" x="7656513" y="3875088"/>
          <p14:tracePt t="15854" x="7580313" y="3806825"/>
          <p14:tracePt t="15860" x="7494588" y="3738563"/>
          <p14:tracePt t="15868" x="7435850" y="3697288"/>
          <p14:tracePt t="15876" x="7367588" y="3646488"/>
          <p14:tracePt t="15884" x="7265988" y="3586163"/>
          <p14:tracePt t="15893" x="7189788" y="3535363"/>
          <p14:tracePt t="15900" x="7121525" y="3492500"/>
          <p14:tracePt t="15908" x="7078663" y="3467100"/>
          <p14:tracePt t="15916" x="7053263" y="3449638"/>
          <p14:tracePt t="15926" x="7027863" y="3441700"/>
          <p14:tracePt t="15935" x="7010400" y="3433763"/>
          <p14:tracePt t="15941" x="7002463" y="3424238"/>
          <p14:tracePt t="15949" x="6994525" y="3424238"/>
          <p14:tracePt t="15956" x="6985000" y="3424238"/>
          <p14:tracePt t="15965" x="6985000" y="3416300"/>
          <p14:tracePt t="15972" x="6977063" y="3416300"/>
          <p14:tracePt t="15989" x="6969125" y="3408363"/>
          <p14:tracePt t="15997" x="6951663" y="3408363"/>
          <p14:tracePt t="16005" x="6943725" y="3398838"/>
          <p14:tracePt t="16013" x="6926263" y="3398838"/>
          <p14:tracePt t="16021" x="6908800" y="3390900"/>
          <p14:tracePt t="16029" x="6900863" y="3390900"/>
          <p14:tracePt t="16037" x="6883400" y="3390900"/>
          <p14:tracePt t="16045" x="6875463" y="3390900"/>
          <p14:tracePt t="16053" x="6858000" y="3390900"/>
          <p14:tracePt t="16061" x="6850063" y="3390900"/>
          <p14:tracePt t="16089" x="6840538" y="3390900"/>
          <p14:tracePt t="16647" x="6840538" y="3408363"/>
          <p14:tracePt t="16658" x="6850063" y="3459163"/>
          <p14:tracePt t="16663" x="6858000" y="3517900"/>
          <p14:tracePt t="16673" x="6875463" y="3619500"/>
          <p14:tracePt t="16680" x="6900863" y="3722688"/>
          <p14:tracePt t="16689" x="6926263" y="3824288"/>
          <p14:tracePt t="16695" x="6977063" y="3994150"/>
          <p14:tracePt t="16703" x="7010400" y="4113213"/>
          <p14:tracePt t="16711" x="7045325" y="4197350"/>
          <p14:tracePt t="16719" x="7113588" y="4368800"/>
          <p14:tracePt t="16727" x="7154863" y="4470400"/>
          <p14:tracePt t="16736" x="7197725" y="4538663"/>
          <p14:tracePt t="16743" x="7258050" y="4657725"/>
          <p14:tracePt t="16753" x="7299325" y="4716463"/>
          <p14:tracePt t="16758" x="7324725" y="4759325"/>
          <p14:tracePt t="16766" x="7342188" y="4792663"/>
          <p14:tracePt t="16775" x="7359650" y="4802188"/>
          <p14:tracePt t="16783" x="7359650" y="4810125"/>
          <p14:tracePt t="16790" x="7367588" y="4818063"/>
          <p14:tracePt t="17097" x="7377113" y="4818063"/>
          <p14:tracePt t="17105" x="7385050" y="4818063"/>
          <p14:tracePt t="17113" x="7402513" y="4827588"/>
          <p14:tracePt t="17121" x="7435850" y="4835525"/>
          <p14:tracePt t="17129" x="7453313" y="4835525"/>
          <p14:tracePt t="17137" x="7486650" y="4843463"/>
          <p14:tracePt t="17145" x="7562850" y="4852988"/>
          <p14:tracePt t="17153" x="7623175" y="4852988"/>
          <p14:tracePt t="17161" x="7666038" y="4852988"/>
          <p14:tracePt t="17169" x="7699375" y="4860925"/>
          <p14:tracePt t="17177" x="7750175" y="4860925"/>
          <p14:tracePt t="17186" x="7793038" y="4860925"/>
          <p14:tracePt t="17193" x="7826375" y="4860925"/>
          <p14:tracePt t="17202" x="7851775" y="4868863"/>
          <p14:tracePt t="17213" x="7877175" y="4868863"/>
          <p14:tracePt t="17218" x="7886700" y="4868863"/>
          <p14:tracePt t="17229" x="7902575" y="4868863"/>
          <p14:tracePt t="17234" x="7912100" y="4868863"/>
          <p14:tracePt t="17243" x="7920038" y="4868863"/>
          <p14:tracePt t="17291" x="7927975" y="4868863"/>
          <p14:tracePt t="17307" x="7937500" y="4868863"/>
          <p14:tracePt t="17316" x="7937500" y="4860925"/>
          <p14:tracePt t="17323" x="7945438" y="4852988"/>
          <p14:tracePt t="17331" x="7962900" y="4802188"/>
          <p14:tracePt t="17339" x="7988300" y="4759325"/>
          <p14:tracePt t="17347" x="8005763" y="4708525"/>
          <p14:tracePt t="17355" x="8021638" y="4657725"/>
          <p14:tracePt t="17362" x="8047038" y="4589463"/>
          <p14:tracePt t="17371" x="8056563" y="4486275"/>
          <p14:tracePt t="17379" x="8064500" y="4394200"/>
          <p14:tracePt t="17386" x="8081963" y="4265613"/>
          <p14:tracePt t="17395" x="8081963" y="4095750"/>
          <p14:tracePt t="17403" x="8074025" y="3883025"/>
          <p14:tracePt t="17411" x="8064500" y="3773488"/>
          <p14:tracePt t="17418" x="8013700" y="3603625"/>
          <p14:tracePt t="17429" x="7945438" y="3348038"/>
          <p14:tracePt t="17434" x="7894638" y="3228975"/>
          <p14:tracePt t="17442" x="7818438" y="3076575"/>
          <p14:tracePt t="17450" x="7767638" y="2974975"/>
          <p14:tracePt t="17459" x="7707313" y="2897188"/>
          <p14:tracePt t="17468" x="7580313" y="2693988"/>
          <p14:tracePt t="17475" x="7521575" y="2625725"/>
          <p14:tracePt t="17485" x="7427913" y="2524125"/>
          <p14:tracePt t="17491" x="7392988" y="2481263"/>
          <p14:tracePt t="17501" x="7299325" y="2387600"/>
          <p14:tracePt t="17509" x="7258050" y="2362200"/>
          <p14:tracePt t="17517" x="7189788" y="2293938"/>
          <p14:tracePt t="17526" x="7180263" y="2278063"/>
          <p14:tracePt t="17535" x="7154863" y="2252663"/>
          <p14:tracePt t="17541" x="7113588" y="2227263"/>
          <p14:tracePt t="17551" x="7113588" y="2209800"/>
          <p14:tracePt t="17557" x="7096125" y="2200275"/>
          <p14:tracePt t="17576" x="7096125" y="2192338"/>
          <p14:tracePt t="17701" x="7096125" y="2184400"/>
          <p14:tracePt t="17709" x="7121525" y="2166938"/>
          <p14:tracePt t="17716" x="7154863" y="2149475"/>
          <p14:tracePt t="17725" x="7215188" y="2133600"/>
          <p14:tracePt t="17733" x="7283450" y="2108200"/>
          <p14:tracePt t="17741" x="7350125" y="2098675"/>
          <p14:tracePt t="17749" x="7410450" y="2082800"/>
          <p14:tracePt t="17757" x="7486650" y="2082800"/>
          <p14:tracePt t="17765" x="7588250" y="2073275"/>
          <p14:tracePt t="17773" x="7648575" y="2055813"/>
          <p14:tracePt t="17784" x="7716838" y="2055813"/>
          <p14:tracePt t="17791" x="7783513" y="2055813"/>
          <p14:tracePt t="17801" x="7843838" y="2055813"/>
          <p14:tracePt t="17808" x="7886700" y="2055813"/>
          <p14:tracePt t="17816" x="7912100" y="2055813"/>
          <p14:tracePt t="17824" x="7945438" y="2055813"/>
          <p14:tracePt t="17832" x="7962900" y="2055813"/>
          <p14:tracePt t="17839" x="7980363" y="2055813"/>
          <p14:tracePt t="17846" x="7996238" y="2055813"/>
          <p14:tracePt t="17862" x="8005763" y="2055813"/>
          <p14:tracePt t="17871" x="8013700" y="2055813"/>
          <p14:tracePt t="17879" x="8021638" y="2055813"/>
          <p14:tracePt t="17903" x="8031163" y="2055813"/>
          <p14:tracePt t="17911" x="8039100" y="2055813"/>
          <p14:tracePt t="17944" x="8047038" y="2055813"/>
          <p14:tracePt t="18556" x="8056563" y="2090738"/>
          <p14:tracePt t="18566" x="8064500" y="2159000"/>
          <p14:tracePt t="18576" x="8074025" y="2217738"/>
          <p14:tracePt t="18584" x="8089900" y="2278063"/>
          <p14:tracePt t="18592" x="8089900" y="2336800"/>
          <p14:tracePt t="18602" x="8099425" y="2371725"/>
          <p14:tracePt t="18607" x="8107363" y="2447925"/>
          <p14:tracePt t="18615" x="8107363" y="2489200"/>
          <p14:tracePt t="18623" x="8115300" y="2549525"/>
          <p14:tracePt t="18635" x="8132763" y="2608263"/>
          <p14:tracePt t="18639" x="8140700" y="2660650"/>
          <p14:tracePt t="18650" x="8158163" y="2727325"/>
          <p14:tracePt t="18657" x="8175625" y="2778125"/>
          <p14:tracePt t="18665" x="8183563" y="2820988"/>
          <p14:tracePt t="18673" x="8183563" y="2855913"/>
          <p14:tracePt t="18681" x="8191500" y="2897188"/>
          <p14:tracePt t="18689" x="8201025" y="2974975"/>
          <p14:tracePt t="18697" x="8201025" y="3025775"/>
          <p14:tracePt t="18705" x="8208963" y="3084513"/>
          <p14:tracePt t="18716" x="8208963" y="3160713"/>
          <p14:tracePt t="18721" x="8208963" y="3195638"/>
          <p14:tracePt t="18730" x="8208963" y="3246438"/>
          <p14:tracePt t="18737" x="8226425" y="3305175"/>
          <p14:tracePt t="18746" x="8226425" y="3348038"/>
          <p14:tracePt t="18753" x="8226425" y="3382963"/>
          <p14:tracePt t="18762" x="8226425" y="3424238"/>
          <p14:tracePt t="18769" x="8226425" y="3467100"/>
          <p14:tracePt t="18777" x="8226425" y="3502025"/>
          <p14:tracePt t="18785" x="8226425" y="3543300"/>
          <p14:tracePt t="18793" x="8226425" y="3560763"/>
          <p14:tracePt t="18801" x="8226425" y="3586163"/>
          <p14:tracePt t="18809" x="8226425" y="3603625"/>
          <p14:tracePt t="18817" x="8226425" y="3611563"/>
          <p14:tracePt t="18825" x="8226425" y="3629025"/>
          <p14:tracePt t="18834" x="8226425" y="3646488"/>
          <p14:tracePt t="18841" x="8226425" y="3654425"/>
          <p14:tracePt t="18848" x="8226425" y="3679825"/>
          <p14:tracePt t="18856" x="8226425" y="3687763"/>
          <p14:tracePt t="18864" x="8226425" y="3705225"/>
          <p14:tracePt t="18873" x="8226425" y="3713163"/>
          <p14:tracePt t="18880" x="8226425" y="3730625"/>
          <p14:tracePt t="18889" x="8226425" y="3748088"/>
          <p14:tracePt t="18897" x="8226425" y="3756025"/>
          <p14:tracePt t="18906" x="8226425" y="3773488"/>
          <p14:tracePt t="18914" x="8226425" y="3790950"/>
          <p14:tracePt t="18923" x="8226425" y="3798888"/>
          <p14:tracePt t="18929" x="8226425" y="3816350"/>
          <p14:tracePt t="18939" x="8226425" y="3832225"/>
          <p14:tracePt t="18945" x="8218488" y="3857625"/>
          <p14:tracePt t="18955" x="8218488" y="3883025"/>
          <p14:tracePt t="18962" x="8218488" y="3908425"/>
          <p14:tracePt t="18971" x="8208963" y="3925888"/>
          <p14:tracePt t="18979" x="8208963" y="3951288"/>
          <p14:tracePt t="18987" x="8191500" y="3986213"/>
          <p14:tracePt t="18995" x="8183563" y="4002088"/>
          <p14:tracePt t="19004" x="8166100" y="4019550"/>
          <p14:tracePt t="19011" x="8150225" y="4044950"/>
          <p14:tracePt t="19021" x="8124825" y="4079875"/>
          <p14:tracePt t="19027" x="8107363" y="4105275"/>
          <p14:tracePt t="19037" x="8074025" y="4156075"/>
          <p14:tracePt t="19043" x="8047038" y="4181475"/>
          <p14:tracePt t="19052" x="7980363" y="4240213"/>
          <p14:tracePt t="19059" x="7927975" y="4283075"/>
          <p14:tracePt t="19068" x="7894638" y="4308475"/>
          <p14:tracePt t="19077" x="7826375" y="4351338"/>
          <p14:tracePt t="19085" x="7793038" y="4368800"/>
          <p14:tracePt t="19094" x="7750175" y="4394200"/>
          <p14:tracePt t="19099" x="7699375" y="4419600"/>
          <p14:tracePt t="19107" x="7666038" y="4427538"/>
          <p14:tracePt t="19114" x="7631113" y="4445000"/>
          <p14:tracePt t="19123" x="7572375" y="4452938"/>
          <p14:tracePt t="19131" x="7521575" y="4478338"/>
          <p14:tracePt t="19139" x="7478713" y="4478338"/>
          <p14:tracePt t="19147" x="7410450" y="4478338"/>
          <p14:tracePt t="19155" x="7308850" y="4478338"/>
          <p14:tracePt t="19163" x="7232650" y="4460875"/>
          <p14:tracePt t="19171" x="7113588" y="4427538"/>
          <p14:tracePt t="19179" x="6969125" y="4376738"/>
          <p14:tracePt t="19189" x="6832600" y="4300538"/>
          <p14:tracePt t="19195" x="6688138" y="4214813"/>
          <p14:tracePt t="19205" x="6594475" y="4130675"/>
          <p14:tracePt t="19211" x="6450013" y="4011613"/>
          <p14:tracePt t="19221" x="6338888" y="3908425"/>
          <p14:tracePt t="19227" x="6246813" y="3816350"/>
          <p14:tracePt t="19237" x="6169025" y="3687763"/>
          <p14:tracePt t="19247" x="5973763" y="3424238"/>
          <p14:tracePt t="19253" x="5905500" y="3305175"/>
          <p14:tracePt t="19263" x="5770563" y="3067050"/>
          <p14:tracePt t="19270" x="5702300" y="2906713"/>
          <p14:tracePt t="19279" x="5575300" y="2582863"/>
          <p14:tracePt t="19284" x="5532438" y="2447925"/>
          <p14:tracePt t="19292" x="5464175" y="2303463"/>
          <p14:tracePt t="19301" x="5337175" y="1946275"/>
          <p14:tracePt t="19309" x="5302250" y="1844675"/>
          <p14:tracePt t="19317" x="5251450" y="1674813"/>
          <p14:tracePt t="19325" x="5218113" y="1563688"/>
          <p14:tracePt t="19333" x="5192713" y="1470025"/>
          <p14:tracePt t="19341" x="5183188" y="1385888"/>
          <p14:tracePt t="19348" x="5175250" y="1325563"/>
          <p14:tracePt t="19359" x="5175250" y="1292225"/>
          <p14:tracePt t="19369" x="5175250" y="1249363"/>
          <p14:tracePt t="19378" x="5175250" y="1223963"/>
          <p14:tracePt t="19384" x="5192713" y="1173163"/>
          <p14:tracePt t="19392" x="5218113" y="1138238"/>
          <p14:tracePt t="19400" x="5260975" y="1069975"/>
          <p14:tracePt t="19409" x="5311775" y="1028700"/>
          <p14:tracePt t="19416" x="5353050" y="1003300"/>
          <p14:tracePt t="19425" x="5472113" y="942975"/>
          <p14:tracePt t="19433" x="5532438" y="925513"/>
          <p14:tracePt t="19441" x="5608638" y="900113"/>
          <p14:tracePt t="19449" x="5770563" y="866775"/>
          <p14:tracePt t="19456" x="5872163" y="841375"/>
          <p14:tracePt t="19465" x="6049963" y="815975"/>
          <p14:tracePt t="19475" x="6194425" y="790575"/>
          <p14:tracePt t="19487" x="6330950" y="765175"/>
          <p14:tracePt t="19501" x="6654800" y="755650"/>
          <p14:tracePt t="19504" x="6756400" y="739775"/>
          <p14:tracePt t="19514" x="6908800" y="739775"/>
          <p14:tracePt t="19523" x="7010400" y="739775"/>
          <p14:tracePt t="19531" x="7096125" y="739775"/>
          <p14:tracePt t="19539" x="7197725" y="755650"/>
          <p14:tracePt t="19546" x="7273925" y="765175"/>
          <p14:tracePt t="19555" x="7334250" y="790575"/>
          <p14:tracePt t="19563" x="7385050" y="808038"/>
          <p14:tracePt t="19570" x="7443788" y="823913"/>
          <p14:tracePt t="19578" x="7494588" y="858838"/>
          <p14:tracePt t="19586" x="7537450" y="884238"/>
          <p14:tracePt t="19595" x="7588250" y="925513"/>
          <p14:tracePt t="19603" x="7631113" y="977900"/>
          <p14:tracePt t="19611" x="7681913" y="1028700"/>
          <p14:tracePt t="19619" x="7724775" y="1096963"/>
          <p14:tracePt t="19626" x="7767638" y="1147763"/>
          <p14:tracePt t="19635" x="7810500" y="1223963"/>
          <p14:tracePt t="19643" x="7894638" y="1343025"/>
          <p14:tracePt t="19651" x="7937500" y="1401763"/>
          <p14:tracePt t="19659" x="7996238" y="1512888"/>
          <p14:tracePt t="19667" x="8081963" y="1649413"/>
          <p14:tracePt t="19675" x="8132763" y="1725613"/>
          <p14:tracePt t="19685" x="8175625" y="1827213"/>
          <p14:tracePt t="19691" x="8218488" y="1920875"/>
          <p14:tracePt t="19699" x="8226425" y="1963738"/>
          <p14:tracePt t="19709" x="8259763" y="2055813"/>
          <p14:tracePt t="19714" x="8285163" y="2133600"/>
          <p14:tracePt t="19723" x="8320088" y="2217738"/>
          <p14:tracePt t="19731" x="8328025" y="2319338"/>
          <p14:tracePt t="19739" x="8353425" y="2397125"/>
          <p14:tracePt t="19749" x="8362950" y="2481263"/>
          <p14:tracePt t="19754" x="8370888" y="2549525"/>
          <p14:tracePt t="19765" x="8370888" y="2600325"/>
          <p14:tracePt t="19771" x="8370888" y="2668588"/>
          <p14:tracePt t="19781" x="8378825" y="2752725"/>
          <p14:tracePt t="19789" x="8378825" y="2871788"/>
          <p14:tracePt t="19797" x="8378825" y="2940050"/>
          <p14:tracePt t="19805" x="8378825" y="2974975"/>
          <p14:tracePt t="19813" x="8378825" y="3033713"/>
          <p14:tracePt t="19821" x="8378825" y="3127375"/>
          <p14:tracePt t="19829" x="8362950" y="3186113"/>
          <p14:tracePt t="19837" x="8345488" y="3221038"/>
          <p14:tracePt t="19847" x="8328025" y="3254375"/>
          <p14:tracePt t="19852" x="8294688" y="3289300"/>
          <p14:tracePt t="19861" x="8277225" y="3314700"/>
          <p14:tracePt t="19868" x="8243888" y="3330575"/>
          <p14:tracePt t="19877" x="8208963" y="3348038"/>
          <p14:tracePt t="19887" x="8150225" y="3373438"/>
          <p14:tracePt t="19894" x="8089900" y="3382963"/>
          <p14:tracePt t="19901" x="8021638" y="3390900"/>
          <p14:tracePt t="19909" x="7970838" y="3398838"/>
          <p14:tracePt t="19918" x="7843838" y="3433763"/>
          <p14:tracePt t="19925" x="7724775" y="3467100"/>
          <p14:tracePt t="19934" x="7597775" y="3509963"/>
          <p14:tracePt t="19941" x="7461250" y="3568700"/>
          <p14:tracePt t="19951" x="7359650" y="3603625"/>
          <p14:tracePt t="19957" x="7172325" y="3679825"/>
          <p14:tracePt t="19965" x="7061200" y="3730625"/>
          <p14:tracePt t="19973" x="6875463" y="3816350"/>
          <p14:tracePt t="19981" x="6713538" y="3875088"/>
          <p14:tracePt t="19989" x="6627813" y="3908425"/>
          <p14:tracePt t="19997" x="6348413" y="4019550"/>
          <p14:tracePt t="20005" x="6246813" y="4037013"/>
          <p14:tracePt t="20014" x="6059488" y="4105275"/>
          <p14:tracePt t="20021" x="5864225" y="4146550"/>
          <p14:tracePt t="20030" x="5719763" y="4164013"/>
          <p14:tracePt t="20039" x="5591175" y="4189413"/>
          <p14:tracePt t="20048" x="5446713" y="4197350"/>
          <p14:tracePt t="20053" x="5294313" y="4197350"/>
          <p14:tracePt t="20063" x="5167313" y="4197350"/>
          <p14:tracePt t="20072" x="5056188" y="4197350"/>
          <p14:tracePt t="20080" x="4911725" y="4197350"/>
          <p14:tracePt t="20087" x="4827588" y="4197350"/>
          <p14:tracePt t="20095" x="4733925" y="4197350"/>
          <p14:tracePt t="20103" x="4673600" y="4197350"/>
          <p14:tracePt t="20111" x="4554538" y="4171950"/>
          <p14:tracePt t="20119" x="4495800" y="4164013"/>
          <p14:tracePt t="20127" x="4410075" y="4156075"/>
          <p14:tracePt t="20135" x="4359275" y="4146550"/>
          <p14:tracePt t="20143" x="4316413" y="4130675"/>
          <p14:tracePt t="20151" x="4265613" y="4113213"/>
          <p14:tracePt t="20159" x="4181475" y="4105275"/>
          <p14:tracePt t="20167" x="4138613" y="4095750"/>
          <p14:tracePt t="20175" x="4087813" y="4095750"/>
          <p14:tracePt t="20183" x="4079875" y="4095750"/>
          <p14:tracePt t="20191" x="4062413" y="4095750"/>
          <p14:tracePt t="20223" x="4052888" y="4095750"/>
          <p14:tracePt t="20239" x="4044950" y="4105275"/>
          <p14:tracePt t="20247" x="4027488" y="4138613"/>
          <p14:tracePt t="20255" x="4011613" y="4164013"/>
          <p14:tracePt t="20263" x="3986213" y="4197350"/>
          <p14:tracePt t="20271" x="3960813" y="4224338"/>
          <p14:tracePt t="20279" x="3935413" y="4275138"/>
          <p14:tracePt t="20287" x="3892550" y="4300538"/>
          <p14:tracePt t="20295" x="3883025" y="4316413"/>
          <p14:tracePt t="20303" x="3857625" y="4333875"/>
          <p14:tracePt t="20311" x="3806825" y="4359275"/>
          <p14:tracePt t="20319" x="3773488" y="4376738"/>
          <p14:tracePt t="20327" x="3738563" y="4394200"/>
          <p14:tracePt t="20337" x="3705225" y="4410075"/>
          <p14:tracePt t="20343" x="3671888" y="4410075"/>
          <p14:tracePt t="20353" x="3636963" y="4419600"/>
          <p14:tracePt t="20362" x="3594100" y="4427538"/>
          <p14:tracePt t="20370" x="3527425" y="4427538"/>
          <p14:tracePt t="20379" x="3441700" y="4427538"/>
          <p14:tracePt t="20384" x="3322638" y="4427538"/>
          <p14:tracePt t="20393" x="3195638" y="4402138"/>
          <p14:tracePt t="20400" x="3025775" y="4351338"/>
          <p14:tracePt t="20409" x="2897188" y="4291013"/>
          <p14:tracePt t="20417" x="2727325" y="4224338"/>
          <p14:tracePt t="20425" x="2566988" y="4156075"/>
          <p14:tracePt t="20433" x="2447925" y="4087813"/>
          <p14:tracePt t="20441" x="2344738" y="4027488"/>
          <p14:tracePt t="20448" x="2286000" y="3986213"/>
          <p14:tracePt t="20456" x="2141538" y="3883025"/>
          <p14:tracePt t="20465" x="2055813" y="3790950"/>
          <p14:tracePt t="20473" x="2014538" y="3730625"/>
          <p14:tracePt t="20485" x="1971675" y="3636963"/>
          <p14:tracePt t="20495" x="1938338" y="3578225"/>
          <p14:tracePt t="20502" x="1903413" y="3459163"/>
          <p14:tracePt t="20508" x="1895475" y="3355975"/>
          <p14:tracePt t="20516" x="1885950" y="3289300"/>
          <p14:tracePt t="20525" x="1870075" y="3186113"/>
          <p14:tracePt t="20532" x="1870075" y="3109913"/>
          <p14:tracePt t="20541" x="1870075" y="3067050"/>
          <p14:tracePt t="20549" x="1870075" y="3051175"/>
          <p14:tracePt t="20557" x="1870075" y="3016250"/>
          <p14:tracePt t="20564" x="1870075" y="2990850"/>
          <p14:tracePt t="20573" x="1870075" y="2965450"/>
          <p14:tracePt t="20581" x="1870075" y="2949575"/>
          <p14:tracePt t="20589" x="1870075" y="2922588"/>
          <p14:tracePt t="20596" x="1870075" y="2889250"/>
          <p14:tracePt t="20605" x="1870075" y="2871788"/>
          <p14:tracePt t="20613" x="1870075" y="2838450"/>
          <p14:tracePt t="20621" x="1870075" y="2795588"/>
          <p14:tracePt t="20631" x="1870075" y="2770188"/>
          <p14:tracePt t="20636" x="1870075" y="2744788"/>
          <p14:tracePt t="20647" x="1870075" y="2701925"/>
          <p14:tracePt t="20653" x="1870075" y="2686050"/>
          <p14:tracePt t="20671" x="1860550" y="2686050"/>
          <p14:tracePt t="20679" x="1835150" y="2701925"/>
          <p14:tracePt t="20687" x="1809750" y="2736850"/>
          <p14:tracePt t="20696" x="1793875" y="2795588"/>
          <p14:tracePt t="20703" x="1758950" y="2846388"/>
          <p14:tracePt t="20850" x="1776413" y="2830513"/>
          <p14:tracePt t="20858" x="1784350" y="2813050"/>
          <p14:tracePt t="20866" x="1784350" y="2805113"/>
          <p14:tracePt t="20875" x="1784350" y="2787650"/>
          <p14:tracePt t="20883" x="1776413" y="2762250"/>
          <p14:tracePt t="20891" x="1758950" y="2711450"/>
          <p14:tracePt t="20899" x="1741488" y="2686050"/>
          <p14:tracePt t="20909" x="1725613" y="2660650"/>
          <p14:tracePt t="20915" x="1716088" y="2633663"/>
          <p14:tracePt t="20926" x="1700213" y="2592388"/>
          <p14:tracePt t="20935" x="1690688" y="2557463"/>
          <p14:tracePt t="20942" x="1682750" y="2516188"/>
          <p14:tracePt t="20954" x="1682750" y="2455863"/>
          <p14:tracePt t="20957" x="1682750" y="2422525"/>
          <p14:tracePt t="20965" x="1682750" y="2397125"/>
          <p14:tracePt t="20974" x="1682750" y="2379663"/>
          <p14:tracePt t="20981" x="1690688" y="2354263"/>
          <p14:tracePt t="20989" x="1700213" y="2328863"/>
          <p14:tracePt t="20997" x="1716088" y="2303463"/>
          <p14:tracePt t="21005" x="1751013" y="2268538"/>
          <p14:tracePt t="21013" x="1766888" y="2252663"/>
          <p14:tracePt t="21021" x="1809750" y="2209800"/>
          <p14:tracePt t="21032" x="1835150" y="2184400"/>
          <p14:tracePt t="21041" x="1878013" y="2184400"/>
          <p14:tracePt t="21052" x="1920875" y="2166938"/>
          <p14:tracePt t="21063" x="1979613" y="2159000"/>
          <p14:tracePt t="21070" x="2022475" y="2141538"/>
          <p14:tracePt t="21079" x="2098675" y="2124075"/>
          <p14:tracePt t="21089" x="2159000" y="2108200"/>
          <p14:tracePt t="21097" x="2303463" y="2082800"/>
          <p14:tracePt t="21104" x="2413000" y="2073275"/>
          <p14:tracePt t="21113" x="2463800" y="2065338"/>
          <p14:tracePt t="21121" x="2549525" y="2065338"/>
          <p14:tracePt t="21129" x="2617788" y="2047875"/>
          <p14:tracePt t="21137" x="2736850" y="2047875"/>
          <p14:tracePt t="21147" x="2855913" y="2047875"/>
          <p14:tracePt t="21153" x="2949575" y="2047875"/>
          <p14:tracePt t="21163" x="3059113" y="2047875"/>
          <p14:tracePt t="21169" x="3144838" y="2047875"/>
          <p14:tracePt t="21179" x="3279775" y="2047875"/>
          <p14:tracePt t="21185" x="3382963" y="2055813"/>
          <p14:tracePt t="21195" x="3502025" y="2065338"/>
          <p14:tracePt t="21203" x="3629025" y="2073275"/>
          <p14:tracePt t="21209" x="3781425" y="2090738"/>
          <p14:tracePt t="21219" x="3867150" y="2098675"/>
          <p14:tracePt t="21227" x="3943350" y="2098675"/>
          <p14:tracePt t="21235" x="4052888" y="2124075"/>
          <p14:tracePt t="21243" x="4138613" y="2133600"/>
          <p14:tracePt t="21253" x="4283075" y="2149475"/>
          <p14:tracePt t="21259" x="4384675" y="2159000"/>
          <p14:tracePt t="21267" x="4470400" y="2166938"/>
          <p14:tracePt t="21274" x="4554538" y="2192338"/>
          <p14:tracePt t="21283" x="4630738" y="2192338"/>
          <p14:tracePt t="21291" x="4699000" y="2209800"/>
          <p14:tracePt t="21300" x="4759325" y="2209800"/>
          <p14:tracePt t="21307" x="4818063" y="2217738"/>
          <p14:tracePt t="21315" x="4868863" y="2227263"/>
          <p14:tracePt t="21323" x="4886325" y="2227263"/>
          <p14:tracePt t="21330" x="4911725" y="2235200"/>
          <p14:tracePt t="21339" x="4919663" y="2235200"/>
          <p14:tracePt t="21347" x="4929188" y="2235200"/>
          <p14:tracePt t="21355" x="4937125" y="2235200"/>
          <p14:tracePt t="21363" x="4946650" y="2235200"/>
          <p14:tracePt t="21379" x="4954588" y="2235200"/>
          <p14:tracePt t="21395" x="4962525" y="2235200"/>
          <p14:tracePt t="21419" x="4972050" y="2235200"/>
          <p14:tracePt t="22149" x="4962525" y="2227263"/>
          <p14:tracePt t="22157" x="4946650" y="2209800"/>
          <p14:tracePt t="22164" x="4937125" y="2192338"/>
          <p14:tracePt t="22173" x="4919663" y="2174875"/>
          <p14:tracePt t="22181" x="4919663" y="2166938"/>
          <p14:tracePt t="22189" x="4911725" y="2159000"/>
          <p14:tracePt t="22197" x="4911725" y="2149475"/>
          <p14:tracePt t="22205" x="4903788" y="2149475"/>
          <p14:tracePt t="22213" x="4903788" y="2141538"/>
          <p14:tracePt t="22229" x="4903788" y="2133600"/>
          <p14:tracePt t="25717" x="4903788" y="2159000"/>
          <p14:tracePt t="25725" x="4903788" y="2217738"/>
          <p14:tracePt t="25732" x="4903788" y="2319338"/>
          <p14:tracePt t="25740" x="4911725" y="2438400"/>
          <p14:tracePt t="25749" x="4929188" y="2524125"/>
          <p14:tracePt t="25758" x="4946650" y="2633663"/>
          <p14:tracePt t="25766" x="4962525" y="2736850"/>
          <p14:tracePt t="25774" x="4972050" y="2813050"/>
          <p14:tracePt t="25783" x="4979988" y="2922588"/>
          <p14:tracePt t="25791" x="4987925" y="3008313"/>
          <p14:tracePt t="25799" x="5005388" y="3127375"/>
          <p14:tracePt t="25807" x="5005388" y="3195638"/>
          <p14:tracePt t="25815" x="5013325" y="3271838"/>
          <p14:tracePt t="25823" x="5013325" y="3340100"/>
          <p14:tracePt t="25831" x="5013325" y="3449638"/>
          <p14:tracePt t="25839" x="4972050" y="3603625"/>
          <p14:tracePt t="25847" x="4903788" y="3722688"/>
          <p14:tracePt t="26017" x="4886325" y="3705225"/>
          <p14:tracePt t="26025" x="4852988" y="3679825"/>
          <p14:tracePt t="26031" x="4810125" y="3654425"/>
          <p14:tracePt t="26041" x="4802188" y="3629025"/>
          <p14:tracePt t="26047" x="4792663" y="3619500"/>
          <p14:tracePt t="26057" x="4784725" y="3611563"/>
          <p14:tracePt t="26089" x="4792663" y="3611563"/>
          <p14:tracePt t="26097" x="4792663" y="3619500"/>
          <p14:tracePt t="26105" x="4818063" y="3636963"/>
          <p14:tracePt t="26113" x="4843463" y="3654425"/>
          <p14:tracePt t="26121" x="4860925" y="3679825"/>
          <p14:tracePt t="26129" x="4886325" y="3705225"/>
          <p14:tracePt t="26137" x="4903788" y="3722688"/>
          <p14:tracePt t="26145" x="4979988" y="3781425"/>
          <p14:tracePt t="26153" x="4997450" y="3806825"/>
          <p14:tracePt t="26161" x="5064125" y="3875088"/>
          <p14:tracePt t="26169" x="5132388" y="3925888"/>
          <p14:tracePt t="26177" x="5183188" y="3976688"/>
          <p14:tracePt t="26189" x="5276850" y="4044950"/>
          <p14:tracePt t="26197" x="5327650" y="4095750"/>
          <p14:tracePt t="26205" x="5421313" y="4171950"/>
          <p14:tracePt t="26213" x="5497513" y="4224338"/>
          <p14:tracePt t="26221" x="5565775" y="4265613"/>
          <p14:tracePt t="26229" x="5668963" y="4333875"/>
          <p14:tracePt t="26237" x="5727700" y="4368800"/>
          <p14:tracePt t="26245" x="5846763" y="4435475"/>
          <p14:tracePt t="26253" x="5983288" y="4513263"/>
          <p14:tracePt t="26261" x="6049963" y="4546600"/>
          <p14:tracePt t="26269" x="6221413" y="4622800"/>
          <p14:tracePt t="26277" x="6348413" y="4683125"/>
          <p14:tracePt t="26285" x="6399213" y="4708525"/>
          <p14:tracePt t="26293" x="6518275" y="4749800"/>
          <p14:tracePt t="26303" x="6569075" y="4767263"/>
          <p14:tracePt t="26309" x="6637338" y="4792663"/>
          <p14:tracePt t="26318" x="6680200" y="4818063"/>
          <p14:tracePt t="26326" x="6713538" y="4835525"/>
          <p14:tracePt t="26334" x="6738938" y="4860925"/>
          <p14:tracePt t="26343" x="6756400" y="4894263"/>
          <p14:tracePt t="26350" x="6772275" y="4929188"/>
          <p14:tracePt t="26358" x="6789738" y="5005388"/>
          <p14:tracePt t="26367" x="6799263" y="5030788"/>
          <p14:tracePt t="26375" x="6799263" y="5038725"/>
          <p14:tracePt t="26385" x="6799263" y="5056188"/>
          <p14:tracePt t="26523" x="6824663" y="5022850"/>
          <p14:tracePt t="26531" x="6883400" y="4972050"/>
          <p14:tracePt t="26539" x="6951663" y="4886325"/>
          <p14:tracePt t="26547" x="6994525" y="4860925"/>
          <p14:tracePt t="26555" x="7019925" y="4852988"/>
          <p14:tracePt t="26563" x="7053263" y="4835525"/>
          <p14:tracePt t="26571" x="7104063" y="4827588"/>
          <p14:tracePt t="26579" x="7129463" y="4827588"/>
          <p14:tracePt t="26590" x="7154863" y="4818063"/>
          <p14:tracePt t="26595" x="7189788" y="4818063"/>
          <p14:tracePt t="26605" x="7205663" y="4818063"/>
          <p14:tracePt t="26611" x="7232650" y="4818063"/>
          <p14:tracePt t="26621" x="7248525" y="4818063"/>
          <p14:tracePt t="26637" x="7273925" y="4818063"/>
          <p14:tracePt t="26645" x="7283450" y="4818063"/>
          <p14:tracePt t="26653" x="7291388" y="4818063"/>
          <p14:tracePt t="26661" x="7299325" y="4818063"/>
          <p14:tracePt t="26669" x="7308850" y="4818063"/>
          <p14:tracePt t="26677" x="7316788" y="4818063"/>
          <p14:tracePt t="26685" x="7334250" y="4818063"/>
          <p14:tracePt t="26693" x="7342188" y="4818063"/>
          <p14:tracePt t="26702" x="7359650" y="4818063"/>
          <p14:tracePt t="26718" x="7377113" y="4818063"/>
          <p14:tracePt t="26727" x="7402513" y="4818063"/>
          <p14:tracePt t="26734" x="7418388" y="4810125"/>
          <p14:tracePt t="26743" x="7435850" y="4810125"/>
          <p14:tracePt t="26749" x="7469188" y="4802188"/>
          <p14:tracePt t="26759" x="7512050" y="4792663"/>
          <p14:tracePt t="26765" x="7546975" y="4784725"/>
          <p14:tracePt t="26775" x="7580313" y="4775200"/>
          <p14:tracePt t="26780" x="7605713" y="4767263"/>
          <p14:tracePt t="26788" x="7639050" y="4759325"/>
          <p14:tracePt t="26796" x="7656513" y="4749800"/>
          <p14:tracePt t="26804" x="7681913" y="4749800"/>
          <p14:tracePt t="26813" x="7707313" y="4741863"/>
          <p14:tracePt t="26820" x="7716838" y="4733925"/>
          <p14:tracePt t="26829" x="7732713" y="4724400"/>
          <p14:tracePt t="26836" x="7742238" y="4724400"/>
          <p14:tracePt t="26845" x="7750175" y="4724400"/>
          <p14:tracePt t="26852" x="7758113" y="4716463"/>
          <p14:tracePt t="26868" x="7767638" y="4708525"/>
          <p14:tracePt t="26975" x="7775575" y="4708525"/>
          <p14:tracePt t="26999" x="7775575" y="4699000"/>
          <p14:tracePt t="27047" x="7775575" y="4691063"/>
          <p14:tracePt t="27130" x="7750175" y="4691063"/>
          <p14:tracePt t="27135" x="7742238" y="4691063"/>
          <p14:tracePt t="27143" x="7716838" y="4691063"/>
          <p14:tracePt t="27150" x="7691438" y="4691063"/>
          <p14:tracePt t="27159" x="7673975" y="4691063"/>
          <p14:tracePt t="27166" x="7639050" y="4691063"/>
          <p14:tracePt t="27174" x="7605713" y="4691063"/>
          <p14:tracePt t="27184" x="7562850" y="4691063"/>
          <p14:tracePt t="27192" x="7521575" y="4691063"/>
          <p14:tracePt t="27200" x="7453313" y="4691063"/>
          <p14:tracePt t="27213" x="7418388" y="4691063"/>
          <p14:tracePt t="27221" x="7334250" y="4691063"/>
          <p14:tracePt t="27228" x="7273925" y="4699000"/>
          <p14:tracePt t="27237" x="7197725" y="4716463"/>
          <p14:tracePt t="27244" x="7129463" y="4724400"/>
          <p14:tracePt t="27253" x="7053263" y="4733925"/>
          <p14:tracePt t="27261" x="6926263" y="4759325"/>
          <p14:tracePt t="27269" x="6799263" y="4775200"/>
          <p14:tracePt t="27277" x="6577013" y="4810125"/>
          <p14:tracePt t="27286" x="6416675" y="4835525"/>
          <p14:tracePt t="27293" x="6102350" y="4886325"/>
          <p14:tracePt t="27302" x="5854700" y="4929188"/>
          <p14:tracePt t="27309" x="5710238" y="4946650"/>
          <p14:tracePt t="27318" x="5430838" y="4972050"/>
          <p14:tracePt t="27325" x="5183188" y="5005388"/>
          <p14:tracePt t="27335" x="4979988" y="5005388"/>
          <p14:tracePt t="27341" x="4802188" y="5005388"/>
          <p14:tracePt t="27351" x="4673600" y="5005388"/>
          <p14:tracePt t="27357" x="4419600" y="5005388"/>
          <p14:tracePt t="27365" x="4316413" y="4997450"/>
          <p14:tracePt t="27373" x="4189413" y="4979988"/>
          <p14:tracePt t="27381" x="4105275" y="4954588"/>
          <p14:tracePt t="27389" x="4044950" y="4937125"/>
          <p14:tracePt t="27396" x="3951288" y="4911725"/>
          <p14:tracePt t="27406" x="3935413" y="4911725"/>
          <p14:tracePt t="27413" x="3883025" y="4894263"/>
          <p14:tracePt t="27421" x="3857625" y="4886325"/>
          <p14:tracePt t="27428" x="3841750" y="4886325"/>
          <p14:tracePt t="27436" x="3806825" y="4878388"/>
          <p14:tracePt t="27444" x="3781425" y="4860925"/>
          <p14:tracePt t="27453" x="3738563" y="4852988"/>
          <p14:tracePt t="27461" x="3713163" y="4843463"/>
          <p14:tracePt t="27471" x="3662363" y="4835525"/>
          <p14:tracePt t="27479" x="3629025" y="4818063"/>
          <p14:tracePt t="27487" x="3578225" y="4810125"/>
          <p14:tracePt t="27495" x="3560763" y="4802188"/>
          <p14:tracePt t="27503" x="3527425" y="4784725"/>
          <p14:tracePt t="27511" x="3475038" y="4775200"/>
          <p14:tracePt t="27519" x="3441700" y="4759325"/>
          <p14:tracePt t="27527" x="3390900" y="4741863"/>
          <p14:tracePt t="27535" x="3330575" y="4708525"/>
          <p14:tracePt t="27544" x="3297238" y="4691063"/>
          <p14:tracePt t="27553" x="3263900" y="4683125"/>
          <p14:tracePt t="27560" x="3238500" y="4665663"/>
          <p14:tracePt t="27567" x="3211513" y="4648200"/>
          <p14:tracePt t="27576" x="3195638" y="4640263"/>
          <p14:tracePt t="27584" x="3170238" y="4630738"/>
          <p14:tracePt t="27591" x="3152775" y="4630738"/>
          <p14:tracePt t="27600" x="3152775" y="4622800"/>
          <p14:tracePt t="27607" x="3144838" y="4622800"/>
          <p14:tracePt t="27823" x="3119438" y="4622800"/>
          <p14:tracePt t="27830" x="3101975" y="4622800"/>
          <p14:tracePt t="27837" x="3067050" y="4622800"/>
          <p14:tracePt t="27847" x="3000375" y="4622800"/>
          <p14:tracePt t="27853" x="2957513" y="4622800"/>
          <p14:tracePt t="27860" x="2897188" y="4630738"/>
          <p14:tracePt t="27869" x="2855913" y="4640263"/>
          <p14:tracePt t="27877" x="2820988" y="4640263"/>
          <p14:tracePt t="27884" x="2762250" y="4648200"/>
          <p14:tracePt t="27893" x="2719388" y="4657725"/>
          <p14:tracePt t="27900" x="2686050" y="4657725"/>
          <p14:tracePt t="27909" x="2668588" y="4665663"/>
          <p14:tracePt t="27917" x="2643188" y="4665663"/>
          <p14:tracePt t="27925" x="2617788" y="4673600"/>
          <p14:tracePt t="27935" x="2608263" y="4673600"/>
          <p14:tracePt t="27941" x="2600325" y="4673600"/>
          <p14:tracePt t="27948" x="2592388" y="4683125"/>
          <p14:tracePt t="27957" x="2582863" y="4683125"/>
          <p14:tracePt t="27973" x="2574925" y="4683125"/>
          <p14:tracePt t="27981" x="2566988" y="4683125"/>
          <p14:tracePt t="28055" x="2557463" y="4683125"/>
          <p14:tracePt t="28062" x="2549525" y="4683125"/>
          <p14:tracePt t="28079" x="2541588" y="4683125"/>
          <p14:tracePt t="28099" x="2532063" y="4683125"/>
          <p14:tracePt t="28117" x="2524125" y="4683125"/>
          <p14:tracePt t="28137" x="2516188" y="4683125"/>
          <p14:tracePt t="28147" x="2506663" y="4683125"/>
          <p14:tracePt t="28171" x="2498725" y="4683125"/>
          <p14:tracePt t="28203" x="2489200" y="4683125"/>
          <p14:tracePt t="28211" x="2481263" y="4683125"/>
          <p14:tracePt t="28227" x="2463800" y="4683125"/>
          <p14:tracePt t="28235" x="2455863" y="4683125"/>
          <p14:tracePt t="28243" x="2447925" y="4683125"/>
          <p14:tracePt t="28252" x="2438400" y="4683125"/>
          <p14:tracePt t="28259" x="2430463" y="4683125"/>
          <p14:tracePt t="29045" x="2447925" y="4673600"/>
          <p14:tracePt t="29052" x="2473325" y="4673600"/>
          <p14:tracePt t="29061" x="2524125" y="4673600"/>
          <p14:tracePt t="29069" x="2566988" y="4665663"/>
          <p14:tracePt t="29076" x="2600325" y="4665663"/>
          <p14:tracePt t="29084" x="2686050" y="4665663"/>
          <p14:tracePt t="29093" x="2762250" y="4665663"/>
          <p14:tracePt t="29100" x="2805113" y="4665663"/>
          <p14:tracePt t="29109" x="2932113" y="4665663"/>
          <p14:tracePt t="29117" x="3016250" y="4673600"/>
          <p14:tracePt t="29125" x="3076575" y="4683125"/>
          <p14:tracePt t="29135" x="3152775" y="4691063"/>
          <p14:tracePt t="29141" x="3203575" y="4691063"/>
          <p14:tracePt t="29149" x="3279775" y="4716463"/>
          <p14:tracePt t="29159" x="3314700" y="4716463"/>
          <p14:tracePt t="29166" x="3340100" y="4716463"/>
          <p14:tracePt t="29175" x="3348038" y="4716463"/>
          <p14:tracePt t="29183" x="3365500" y="4724400"/>
          <p14:tracePt t="29191" x="3382963" y="4724400"/>
          <p14:tracePt t="29206" x="3390900" y="4724400"/>
          <p14:tracePt t="29223" x="3398838" y="4724400"/>
          <p14:tracePt t="29231" x="3398838" y="4733925"/>
          <p14:tracePt t="29271" x="3408363" y="4733925"/>
          <p14:tracePt t="29282" x="3416300" y="4733925"/>
          <p14:tracePt t="29320" x="3424238" y="4733925"/>
          <p14:tracePt t="29407" x="3433763" y="4741863"/>
          <p14:tracePt t="29415" x="3441700" y="4741863"/>
          <p14:tracePt t="29432" x="3449638" y="4741863"/>
          <p14:tracePt t="29439" x="3459163" y="4749800"/>
          <p14:tracePt t="29451" x="3467100" y="4749800"/>
          <p14:tracePt t="29457" x="3467100" y="4759325"/>
          <p14:tracePt t="29471" x="3475038" y="4767263"/>
          <p14:tracePt t="29497" x="3484563" y="4767263"/>
          <p14:tracePt t="30045" x="3492500" y="4767263"/>
          <p14:tracePt t="30053" x="3517900" y="4767263"/>
          <p14:tracePt t="30061" x="3560763" y="4775200"/>
          <p14:tracePt t="30069" x="3619500" y="4784725"/>
          <p14:tracePt t="30077" x="3679825" y="4802188"/>
          <p14:tracePt t="30086" x="3748088" y="4802188"/>
          <p14:tracePt t="30093" x="3806825" y="4810125"/>
          <p14:tracePt t="30102" x="3935413" y="4818063"/>
          <p14:tracePt t="30109" x="4062413" y="4835525"/>
          <p14:tracePt t="30117" x="4121150" y="4843463"/>
          <p14:tracePt t="30125" x="4249738" y="4860925"/>
          <p14:tracePt t="30135" x="4351338" y="4860925"/>
          <p14:tracePt t="30141" x="4394200" y="4878388"/>
          <p14:tracePt t="30151" x="4513263" y="4886325"/>
          <p14:tracePt t="30157" x="4579938" y="4886325"/>
          <p14:tracePt t="30166" x="4640263" y="4894263"/>
          <p14:tracePt t="30173" x="4716463" y="4894263"/>
          <p14:tracePt t="30182" x="4741863" y="4894263"/>
          <p14:tracePt t="30189" x="4775200" y="4894263"/>
          <p14:tracePt t="30197" x="4802188" y="4894263"/>
          <p14:tracePt t="30205" x="4810125" y="4894263"/>
          <p14:tracePt t="30269" x="4818063" y="4894263"/>
          <p14:tracePt t="30335" x="4827588" y="4894263"/>
          <p14:tracePt t="30343" x="4843463" y="4894263"/>
          <p14:tracePt t="30355" x="4868863" y="4894263"/>
          <p14:tracePt t="30363" x="4878388" y="4894263"/>
          <p14:tracePt t="30371" x="4911725" y="4894263"/>
          <p14:tracePt t="30379" x="4937125" y="4894263"/>
          <p14:tracePt t="30387" x="4972050" y="4894263"/>
          <p14:tracePt t="30398" x="5013325" y="4903788"/>
          <p14:tracePt t="30403" x="5048250" y="4919663"/>
          <p14:tracePt t="30413" x="5081588" y="4937125"/>
          <p14:tracePt t="30419" x="5132388" y="4972050"/>
          <p14:tracePt t="30427" x="5183188" y="5013325"/>
          <p14:tracePt t="30437" x="5218113" y="5038725"/>
          <p14:tracePt t="30443" x="5260975" y="5091113"/>
          <p14:tracePt t="30451" x="5276850" y="5124450"/>
          <p14:tracePt t="30459" x="5294313" y="5175250"/>
          <p14:tracePt t="30466" x="5311775" y="5218113"/>
          <p14:tracePt t="30475" x="5327650" y="5302250"/>
          <p14:tracePt t="30484" x="5327650" y="5405438"/>
          <p14:tracePt t="30491" x="5327650" y="5489575"/>
          <p14:tracePt t="30501" x="5311775" y="5565775"/>
          <p14:tracePt t="30507" x="5294313" y="5626100"/>
          <p14:tracePt t="30516" x="5260975" y="5702300"/>
          <p14:tracePt t="30523" x="5226050" y="5795963"/>
          <p14:tracePt t="30532" x="5132388" y="5948363"/>
          <p14:tracePt t="30539" x="5081588" y="6024563"/>
          <p14:tracePt t="30547" x="5013325" y="6110288"/>
          <p14:tracePt t="30554" x="4954588" y="6169025"/>
          <p14:tracePt t="30563" x="4868863" y="6237288"/>
          <p14:tracePt t="30571" x="4724400" y="6330950"/>
          <p14:tracePt t="30579" x="4622800" y="6391275"/>
          <p14:tracePt t="30586" x="4546600" y="6416675"/>
          <p14:tracePt t="30595" x="4402138" y="6467475"/>
          <p14:tracePt t="30602" x="4283075" y="6500813"/>
          <p14:tracePt t="30613" x="4138613" y="6526213"/>
          <p14:tracePt t="30621" x="4052888" y="6535738"/>
          <p14:tracePt t="30629" x="3943350" y="6561138"/>
          <p14:tracePt t="30636" x="3781425" y="6569075"/>
          <p14:tracePt t="30645" x="3654425" y="6586538"/>
          <p14:tracePt t="30652" x="3527425" y="6586538"/>
          <p14:tracePt t="30661" x="3390900" y="6586538"/>
          <p14:tracePt t="30669" x="3314700" y="6586538"/>
          <p14:tracePt t="30677" x="3160713" y="6586538"/>
          <p14:tracePt t="30686" x="3051175" y="6586538"/>
          <p14:tracePt t="30697" x="2949575" y="6586538"/>
          <p14:tracePt t="30705" x="2881313" y="6586538"/>
          <p14:tracePt t="30713" x="2752725" y="6586538"/>
          <p14:tracePt t="30721" x="2693988" y="6569075"/>
          <p14:tracePt t="30729" x="2617788" y="6561138"/>
          <p14:tracePt t="30737" x="2557463" y="6551613"/>
          <p14:tracePt t="30745" x="2498725" y="6535738"/>
          <p14:tracePt t="30753" x="2438400" y="6500813"/>
          <p14:tracePt t="30761" x="2397125" y="6483350"/>
          <p14:tracePt t="30769" x="2379663" y="6467475"/>
          <p14:tracePt t="30777" x="2344738" y="6442075"/>
          <p14:tracePt t="30785" x="2319338" y="6416675"/>
          <p14:tracePt t="30793" x="2293938" y="6391275"/>
          <p14:tracePt t="30803" x="2268538" y="6365875"/>
          <p14:tracePt t="30808" x="2243138" y="6348413"/>
          <p14:tracePt t="30816" x="2227263" y="6323013"/>
          <p14:tracePt t="30825" x="2200275" y="6313488"/>
          <p14:tracePt t="30836" x="2174875" y="6288088"/>
          <p14:tracePt t="30841" x="2159000" y="6262688"/>
          <p14:tracePt t="30851" x="2141538" y="6246813"/>
          <p14:tracePt t="30856" x="2124075" y="6229350"/>
          <p14:tracePt t="30865" x="2108200" y="6203950"/>
          <p14:tracePt t="30873" x="2090738" y="6203950"/>
          <p14:tracePt t="30882" x="2090738" y="6186488"/>
          <p14:tracePt t="30915" x="2090738" y="6169025"/>
          <p14:tracePt t="30923" x="2098675" y="6169025"/>
          <p14:tracePt t="30931" x="2133600" y="6153150"/>
          <p14:tracePt t="30952" x="2268538" y="6092825"/>
          <p14:tracePt t="30954" x="2387600" y="6076950"/>
          <p14:tracePt t="30963" x="2532063" y="6034088"/>
          <p14:tracePt t="30971" x="2752725" y="6008688"/>
          <p14:tracePt t="30979" x="2906713" y="5999163"/>
          <p14:tracePt t="30987" x="3170238" y="5965825"/>
          <p14:tracePt t="30995" x="3441700" y="5940425"/>
          <p14:tracePt t="31003" x="3619500" y="5940425"/>
          <p14:tracePt t="31012" x="3773488" y="5922963"/>
          <p14:tracePt t="31020" x="3968750" y="5922963"/>
          <p14:tracePt t="31027" x="4062413" y="5922963"/>
          <p14:tracePt t="31035" x="4138613" y="5922963"/>
          <p14:tracePt t="31043" x="4224338" y="5922963"/>
          <p14:tracePt t="31052" x="4265613" y="5922963"/>
          <p14:tracePt t="31059" x="4308475" y="5922963"/>
          <p14:tracePt t="31067" x="4359275" y="5932488"/>
          <p14:tracePt t="31075" x="4394200" y="5940425"/>
          <p14:tracePt t="31084" x="4410075" y="5940425"/>
          <p14:tracePt t="31091" x="4435475" y="5957888"/>
          <p14:tracePt t="31100" x="4470400" y="5965825"/>
          <p14:tracePt t="31107" x="4503738" y="5973763"/>
          <p14:tracePt t="31115" x="4589463" y="5999163"/>
          <p14:tracePt t="31123" x="4648200" y="6008688"/>
          <p14:tracePt t="31131" x="4699000" y="6016625"/>
          <p14:tracePt t="31139" x="4767263" y="6024563"/>
          <p14:tracePt t="31149" x="4868863" y="6049963"/>
          <p14:tracePt t="31155" x="4946650" y="6059488"/>
          <p14:tracePt t="31167" x="5013325" y="6067425"/>
          <p14:tracePt t="31171" x="5132388" y="6084888"/>
          <p14:tracePt t="31183" x="5200650" y="6092825"/>
          <p14:tracePt t="31187" x="5302250" y="6102350"/>
          <p14:tracePt t="31198" x="5353050" y="6110288"/>
          <p14:tracePt t="31205" x="5438775" y="6127750"/>
          <p14:tracePt t="31213" x="5481638" y="6135688"/>
          <p14:tracePt t="31221" x="5532438" y="6143625"/>
          <p14:tracePt t="31229" x="5549900" y="6153150"/>
          <p14:tracePt t="31237" x="5583238" y="6161088"/>
          <p14:tracePt t="31245" x="5591175" y="6161088"/>
          <p14:tracePt t="31254" x="5600700" y="6161088"/>
          <p14:tracePt t="31316" x="5608638" y="6161088"/>
          <p14:tracePt t="31325" x="5608638" y="6143625"/>
          <p14:tracePt t="31333" x="5608638" y="6135688"/>
          <p14:tracePt t="31349" x="5608638" y="6143625"/>
          <p14:tracePt t="31357" x="5600700" y="6186488"/>
          <p14:tracePt t="31369" x="5565775" y="6229350"/>
          <p14:tracePt t="31373" x="5524500" y="6280150"/>
          <p14:tracePt t="31536" x="5524500" y="6262688"/>
          <p14:tracePt t="31543" x="5514975" y="6221413"/>
          <p14:tracePt t="31551" x="5507038" y="6169025"/>
          <p14:tracePt t="31559" x="5497513" y="6143625"/>
          <p14:tracePt t="31567" x="5489575" y="6118225"/>
          <p14:tracePt t="31575" x="5489575" y="6102350"/>
          <p14:tracePt t="31584" x="5489575" y="6092825"/>
          <p14:tracePt t="31599" x="5489575" y="6084888"/>
          <p14:tracePt t="31607" x="5497513" y="6076950"/>
          <p14:tracePt t="31615" x="5524500" y="6067425"/>
          <p14:tracePt t="31623" x="5549900" y="6059488"/>
          <p14:tracePt t="31631" x="5565775" y="6059488"/>
          <p14:tracePt t="31639" x="5591175" y="6042025"/>
          <p14:tracePt t="31647" x="5616575" y="6034088"/>
          <p14:tracePt t="31654" x="5651500" y="6034088"/>
          <p14:tracePt t="31663" x="5694363" y="6024563"/>
          <p14:tracePt t="31671" x="5753100" y="6024563"/>
          <p14:tracePt t="31678" x="5813425" y="6016625"/>
          <p14:tracePt t="31687" x="5880100" y="5999163"/>
          <p14:tracePt t="31695" x="5932488" y="5991225"/>
          <p14:tracePt t="31703" x="5999163" y="5983288"/>
          <p14:tracePt t="31711" x="6059488" y="5973763"/>
          <p14:tracePt t="31721" x="6110288" y="5965825"/>
          <p14:tracePt t="31727" x="6178550" y="5957888"/>
          <p14:tracePt t="31740" x="6280150" y="5932488"/>
          <p14:tracePt t="31743" x="6356350" y="5905500"/>
          <p14:tracePt t="31753" x="6432550" y="5889625"/>
          <p14:tracePt t="31761" x="6543675" y="5864225"/>
          <p14:tracePt t="31768" x="6637338" y="5854700"/>
          <p14:tracePt t="31777" x="6799263" y="5813425"/>
          <p14:tracePt t="31784" x="6959600" y="5788025"/>
          <p14:tracePt t="31793" x="7045325" y="5778500"/>
          <p14:tracePt t="31800" x="7248525" y="5735638"/>
          <p14:tracePt t="31809" x="7392988" y="5702300"/>
          <p14:tracePt t="31817" x="7537450" y="5676900"/>
          <p14:tracePt t="31825" x="7681913" y="5641975"/>
          <p14:tracePt t="31833" x="7793038" y="5608638"/>
          <p14:tracePt t="31841" x="7927975" y="5575300"/>
          <p14:tracePt t="31849" x="7988300" y="5549900"/>
          <p14:tracePt t="31856" x="8140700" y="5489575"/>
          <p14:tracePt t="31864" x="8251825" y="5446713"/>
          <p14:tracePt t="31872" x="8328025" y="5421313"/>
          <p14:tracePt t="31881" x="8404225" y="5387975"/>
          <p14:tracePt t="31889" x="8480425" y="5353050"/>
          <p14:tracePt t="31896" x="8574088" y="5319713"/>
          <p14:tracePt t="31905" x="8609013" y="5302250"/>
          <p14:tracePt t="31913" x="8624888" y="5294313"/>
          <p14:tracePt t="31921" x="8651875" y="5286375"/>
          <p14:tracePt t="31929" x="8659813" y="5276850"/>
          <p14:tracePt t="31936" x="8677275" y="5268913"/>
          <p14:tracePt t="31950" x="8693150" y="5251450"/>
          <p14:tracePt t="31953" x="8718550" y="5235575"/>
          <p14:tracePt t="31961" x="8743950" y="5226050"/>
          <p14:tracePt t="31968" x="8753475" y="5218113"/>
          <p14:tracePt t="31976" x="8769350" y="5200650"/>
          <p14:tracePt t="31985" x="8796338" y="5183188"/>
          <p14:tracePt t="31993" x="8812213" y="5167313"/>
          <p14:tracePt t="32000" x="8829675" y="5157788"/>
          <p14:tracePt t="32009" x="8837613" y="5141913"/>
          <p14:tracePt t="32018" x="8855075" y="5124450"/>
          <p14:tracePt t="32025" x="8872538" y="5106988"/>
          <p14:tracePt t="32035" x="8888413" y="5091113"/>
          <p14:tracePt t="32043" x="8897938" y="5081588"/>
          <p14:tracePt t="32054" x="8905875" y="5064125"/>
          <p14:tracePt t="32058" x="8923338" y="5048250"/>
          <p14:tracePt t="32068" x="8940800" y="5022850"/>
          <p14:tracePt t="32075" x="8948738" y="5013325"/>
          <p14:tracePt t="32084" x="8956675" y="4997450"/>
          <p14:tracePt t="32090" x="8966200" y="4972050"/>
          <p14:tracePt t="32100" x="8966200" y="4954588"/>
          <p14:tracePt t="32106" x="8966200" y="4937125"/>
          <p14:tracePt t="32117" x="8974138" y="4919663"/>
          <p14:tracePt t="32153" x="8974138" y="4894263"/>
          <p14:tracePt t="32163" x="8999538" y="4843463"/>
          <p14:tracePt t="32171" x="9032875" y="4741863"/>
          <p14:tracePt t="32179" x="9032875" y="4724400"/>
          <p14:tracePt t="32189" x="9032875" y="4699000"/>
          <p14:tracePt t="32195" x="9042400" y="4683125"/>
          <p14:tracePt t="32203" x="9050338" y="4657725"/>
          <p14:tracePt t="32211" x="9058275" y="4640263"/>
          <p14:tracePt t="32219" x="9058275" y="4622800"/>
          <p14:tracePt t="32227" x="9067800" y="4589463"/>
          <p14:tracePt t="32235" x="9085263" y="4554538"/>
          <p14:tracePt t="32243" x="9093200" y="4529138"/>
          <p14:tracePt t="32254" x="9093200" y="4495800"/>
          <p14:tracePt t="32259" x="9110663" y="4470400"/>
          <p14:tracePt t="32268" x="9126538" y="4427538"/>
          <p14:tracePt t="32275" x="9136063" y="4402138"/>
        </p14:tracePtLst>
      </p14:laserTraceLst>
    </p:ext>
  </p:extLst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22</TotalTime>
  <Words>349</Words>
  <Application>Microsoft Office PowerPoint</Application>
  <PresentationFormat>全屏显示(4:3)</PresentationFormat>
  <Paragraphs>72</Paragraphs>
  <Slides>12</Slides>
  <Notes>4</Notes>
  <HiddenSlides>0</HiddenSlides>
  <MMClips>12</MMClips>
  <ScaleCrop>false</ScaleCrop>
  <HeadingPairs>
    <vt:vector size="8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24" baseType="lpstr">
      <vt:lpstr>等线</vt:lpstr>
      <vt:lpstr>宋体</vt:lpstr>
      <vt:lpstr>Arial</vt:lpstr>
      <vt:lpstr>Arial Black</vt:lpstr>
      <vt:lpstr>Calibri</vt:lpstr>
      <vt:lpstr>Calibri Light</vt:lpstr>
      <vt:lpstr>Symbol</vt:lpstr>
      <vt:lpstr>Times New Roman</vt:lpstr>
      <vt:lpstr>Webdings</vt:lpstr>
      <vt:lpstr>Wingdings</vt:lpstr>
      <vt:lpstr>Office 主题​​</vt:lpstr>
      <vt:lpstr>ChemWindow Document</vt:lpstr>
      <vt:lpstr>4) Aryl compounds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4) Aryl compounds</dc:title>
  <dc:creator>张 隽佶</dc:creator>
  <cp:lastModifiedBy>张 隽佶</cp:lastModifiedBy>
  <cp:revision>3</cp:revision>
  <dcterms:created xsi:type="dcterms:W3CDTF">2020-08-29T06:09:41Z</dcterms:created>
  <dcterms:modified xsi:type="dcterms:W3CDTF">2020-08-29T06:32:05Z</dcterms:modified>
</cp:coreProperties>
</file>